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688" r:id="rId2"/>
    <p:sldId id="582" r:id="rId3"/>
    <p:sldId id="692" r:id="rId4"/>
    <p:sldId id="633" r:id="rId5"/>
    <p:sldId id="622" r:id="rId6"/>
    <p:sldId id="645" r:id="rId7"/>
    <p:sldId id="680" r:id="rId8"/>
    <p:sldId id="681" r:id="rId9"/>
    <p:sldId id="674" r:id="rId10"/>
    <p:sldId id="689" r:id="rId11"/>
    <p:sldId id="683" r:id="rId12"/>
    <p:sldId id="713" r:id="rId13"/>
    <p:sldId id="715" r:id="rId14"/>
    <p:sldId id="716" r:id="rId15"/>
    <p:sldId id="722" r:id="rId16"/>
    <p:sldId id="718" r:id="rId17"/>
    <p:sldId id="684" r:id="rId18"/>
    <p:sldId id="685" r:id="rId19"/>
    <p:sldId id="258" r:id="rId20"/>
    <p:sldId id="257" r:id="rId21"/>
    <p:sldId id="615" r:id="rId22"/>
    <p:sldId id="618" r:id="rId23"/>
    <p:sldId id="624" r:id="rId24"/>
    <p:sldId id="667" r:id="rId2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60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432FF"/>
    <a:srgbClr val="FD9E9A"/>
    <a:srgbClr val="011893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AAB94-5BD3-F544-9ED3-E0FB0387F708}" v="195" dt="2025-09-25T02:51:24.690"/>
    <p1510:client id="{E426FCEA-3D82-8846-B37A-F3C9429FE661}" v="459" dt="2025-09-25T07:20:25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/>
    <p:restoredTop sz="94694"/>
  </p:normalViewPr>
  <p:slideViewPr>
    <p:cSldViewPr snapToGrid="0">
      <p:cViewPr varScale="1">
        <p:scale>
          <a:sx n="121" d="100"/>
          <a:sy n="121" d="100"/>
        </p:scale>
        <p:origin x="2040" y="176"/>
      </p:cViewPr>
      <p:guideLst>
        <p:guide orient="horz" pos="2160"/>
        <p:guide pos="4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agihara Kota" userId="bd5f72ed-05c4-4081-85d8-b16a424b0011" providerId="ADAL" clId="{3E8760FB-2D62-7040-8438-44D0193FDE0B}"/>
    <pc:docChg chg="undo redo custSel addSld delSld modSld sldOrd">
      <pc:chgData name="Yanagihara Kota" userId="bd5f72ed-05c4-4081-85d8-b16a424b0011" providerId="ADAL" clId="{3E8760FB-2D62-7040-8438-44D0193FDE0B}" dt="2025-07-01T03:04:46.099" v="1917" actId="20577"/>
      <pc:docMkLst>
        <pc:docMk/>
      </pc:docMkLst>
      <pc:sldChg chg="modSp mod ord">
        <pc:chgData name="Yanagihara Kota" userId="bd5f72ed-05c4-4081-85d8-b16a424b0011" providerId="ADAL" clId="{3E8760FB-2D62-7040-8438-44D0193FDE0B}" dt="2025-07-01T02:50:59.231" v="1904" actId="20578"/>
        <pc:sldMkLst>
          <pc:docMk/>
          <pc:sldMk cId="318824592" sldId="581"/>
        </pc:sldMkLst>
      </pc:sldChg>
      <pc:sldChg chg="modSp mod">
        <pc:chgData name="Yanagihara Kota" userId="bd5f72ed-05c4-4081-85d8-b16a424b0011" providerId="ADAL" clId="{3E8760FB-2D62-7040-8438-44D0193FDE0B}" dt="2025-06-30T10:36:34.697" v="1638" actId="20577"/>
        <pc:sldMkLst>
          <pc:docMk/>
          <pc:sldMk cId="1731929367" sldId="582"/>
        </pc:sldMkLst>
        <pc:spChg chg="mod">
          <ac:chgData name="Yanagihara Kota" userId="bd5f72ed-05c4-4081-85d8-b16a424b0011" providerId="ADAL" clId="{3E8760FB-2D62-7040-8438-44D0193FDE0B}" dt="2025-06-30T10:36:34.697" v="1638" actId="20577"/>
          <ac:spMkLst>
            <pc:docMk/>
            <pc:sldMk cId="1731929367" sldId="582"/>
            <ac:spMk id="3" creationId="{20FD5C21-4BC3-766E-CA46-F9AADD93079E}"/>
          </ac:spMkLst>
        </pc:spChg>
      </pc:sldChg>
      <pc:sldChg chg="modSp mod ord">
        <pc:chgData name="Yanagihara Kota" userId="bd5f72ed-05c4-4081-85d8-b16a424b0011" providerId="ADAL" clId="{3E8760FB-2D62-7040-8438-44D0193FDE0B}" dt="2025-06-30T10:38:09.602" v="1670" actId="20577"/>
        <pc:sldMkLst>
          <pc:docMk/>
          <pc:sldMk cId="1154527862" sldId="615"/>
        </pc:sldMkLst>
        <pc:spChg chg="mod">
          <ac:chgData name="Yanagihara Kota" userId="bd5f72ed-05c4-4081-85d8-b16a424b0011" providerId="ADAL" clId="{3E8760FB-2D62-7040-8438-44D0193FDE0B}" dt="2025-06-30T10:38:09.602" v="1670" actId="20577"/>
          <ac:spMkLst>
            <pc:docMk/>
            <pc:sldMk cId="1154527862" sldId="615"/>
            <ac:spMk id="5" creationId="{6A283A76-B10F-2B4B-AF24-D9F52C8D75A7}"/>
          </ac:spMkLst>
        </pc:spChg>
        <pc:spChg chg="mod">
          <ac:chgData name="Yanagihara Kota" userId="bd5f72ed-05c4-4081-85d8-b16a424b0011" providerId="ADAL" clId="{3E8760FB-2D62-7040-8438-44D0193FDE0B}" dt="2025-06-30T08:53:49.402" v="1498" actId="20577"/>
          <ac:spMkLst>
            <pc:docMk/>
            <pc:sldMk cId="1154527862" sldId="615"/>
            <ac:spMk id="6" creationId="{551C2F4D-F15E-8148-AA0F-35628DC3B712}"/>
          </ac:spMkLst>
        </pc:spChg>
      </pc:sldChg>
      <pc:sldChg chg="modSp mod">
        <pc:chgData name="Yanagihara Kota" userId="bd5f72ed-05c4-4081-85d8-b16a424b0011" providerId="ADAL" clId="{3E8760FB-2D62-7040-8438-44D0193FDE0B}" dt="2025-06-26T08:31:13.857" v="830" actId="20577"/>
        <pc:sldMkLst>
          <pc:docMk/>
          <pc:sldMk cId="4276982466" sldId="617"/>
        </pc:sldMkLst>
      </pc:sldChg>
      <pc:sldChg chg="modSp mod ord">
        <pc:chgData name="Yanagihara Kota" userId="bd5f72ed-05c4-4081-85d8-b16a424b0011" providerId="ADAL" clId="{3E8760FB-2D62-7040-8438-44D0193FDE0B}" dt="2025-07-01T02:51:18.287" v="1905" actId="20578"/>
        <pc:sldMkLst>
          <pc:docMk/>
          <pc:sldMk cId="3965943854" sldId="618"/>
        </pc:sldMkLst>
        <pc:spChg chg="mod">
          <ac:chgData name="Yanagihara Kota" userId="bd5f72ed-05c4-4081-85d8-b16a424b0011" providerId="ADAL" clId="{3E8760FB-2D62-7040-8438-44D0193FDE0B}" dt="2025-07-01T01:58:39.398" v="1749" actId="20577"/>
          <ac:spMkLst>
            <pc:docMk/>
            <pc:sldMk cId="3965943854" sldId="618"/>
            <ac:spMk id="5" creationId="{4AFFD7B3-1C18-724D-BCA9-E470A08B1974}"/>
          </ac:spMkLst>
        </pc:spChg>
      </pc:sldChg>
      <pc:sldChg chg="addSp modSp mod">
        <pc:chgData name="Yanagihara Kota" userId="bd5f72ed-05c4-4081-85d8-b16a424b0011" providerId="ADAL" clId="{3E8760FB-2D62-7040-8438-44D0193FDE0B}" dt="2025-06-30T08:09:06.563" v="1477" actId="20577"/>
        <pc:sldMkLst>
          <pc:docMk/>
          <pc:sldMk cId="2482682001" sldId="622"/>
        </pc:sldMkLst>
        <pc:spChg chg="mod">
          <ac:chgData name="Yanagihara Kota" userId="bd5f72ed-05c4-4081-85d8-b16a424b0011" providerId="ADAL" clId="{3E8760FB-2D62-7040-8438-44D0193FDE0B}" dt="2025-06-30T08:09:06.563" v="1477" actId="20577"/>
          <ac:spMkLst>
            <pc:docMk/>
            <pc:sldMk cId="2482682001" sldId="622"/>
            <ac:spMk id="2" creationId="{C9BA17C4-C640-3FA7-B458-72F3F6EBBC79}"/>
          </ac:spMkLst>
        </pc:spChg>
      </pc:sldChg>
      <pc:sldChg chg="modSp mod ord">
        <pc:chgData name="Yanagihara Kota" userId="bd5f72ed-05c4-4081-85d8-b16a424b0011" providerId="ADAL" clId="{3E8760FB-2D62-7040-8438-44D0193FDE0B}" dt="2025-07-01T02:51:18.287" v="1905" actId="20578"/>
        <pc:sldMkLst>
          <pc:docMk/>
          <pc:sldMk cId="2197154351" sldId="624"/>
        </pc:sldMkLst>
        <pc:spChg chg="mod">
          <ac:chgData name="Yanagihara Kota" userId="bd5f72ed-05c4-4081-85d8-b16a424b0011" providerId="ADAL" clId="{3E8760FB-2D62-7040-8438-44D0193FDE0B}" dt="2025-07-01T02:24:17.338" v="1884" actId="20577"/>
          <ac:spMkLst>
            <pc:docMk/>
            <pc:sldMk cId="2197154351" sldId="624"/>
            <ac:spMk id="5" creationId="{4AFFD7B3-1C18-724D-BCA9-E470A08B1974}"/>
          </ac:spMkLst>
        </pc:spChg>
      </pc:sldChg>
      <pc:sldChg chg="addSp delSp modSp mod">
        <pc:chgData name="Yanagihara Kota" userId="bd5f72ed-05c4-4081-85d8-b16a424b0011" providerId="ADAL" clId="{3E8760FB-2D62-7040-8438-44D0193FDE0B}" dt="2025-07-01T03:04:46.099" v="1917" actId="20577"/>
        <pc:sldMkLst>
          <pc:docMk/>
          <pc:sldMk cId="3963729010" sldId="633"/>
        </pc:sldMkLst>
        <pc:spChg chg="mod">
          <ac:chgData name="Yanagihara Kota" userId="bd5f72ed-05c4-4081-85d8-b16a424b0011" providerId="ADAL" clId="{3E8760FB-2D62-7040-8438-44D0193FDE0B}" dt="2025-07-01T03:04:46.099" v="1917" actId="20577"/>
          <ac:spMkLst>
            <pc:docMk/>
            <pc:sldMk cId="3963729010" sldId="633"/>
            <ac:spMk id="2" creationId="{C9BA17C4-C640-3FA7-B458-72F3F6EBBC79}"/>
          </ac:spMkLst>
        </pc:spChg>
      </pc:sldChg>
      <pc:sldChg chg="addSp modSp mod">
        <pc:chgData name="Yanagihara Kota" userId="bd5f72ed-05c4-4081-85d8-b16a424b0011" providerId="ADAL" clId="{3E8760FB-2D62-7040-8438-44D0193FDE0B}" dt="2025-07-01T01:57:31.107" v="1717" actId="20577"/>
        <pc:sldMkLst>
          <pc:docMk/>
          <pc:sldMk cId="573601993" sldId="645"/>
        </pc:sldMkLst>
        <pc:spChg chg="add mod">
          <ac:chgData name="Yanagihara Kota" userId="bd5f72ed-05c4-4081-85d8-b16a424b0011" providerId="ADAL" clId="{3E8760FB-2D62-7040-8438-44D0193FDE0B}" dt="2025-06-30T01:48:26.341" v="1042" actId="20577"/>
          <ac:spMkLst>
            <pc:docMk/>
            <pc:sldMk cId="573601993" sldId="645"/>
            <ac:spMk id="3" creationId="{099AA432-5D9E-2322-532B-866C0171AED7}"/>
          </ac:spMkLst>
        </pc:spChg>
        <pc:spChg chg="mod">
          <ac:chgData name="Yanagihara Kota" userId="bd5f72ed-05c4-4081-85d8-b16a424b0011" providerId="ADAL" clId="{3E8760FB-2D62-7040-8438-44D0193FDE0B}" dt="2025-07-01T01:57:31.107" v="1717" actId="20577"/>
          <ac:spMkLst>
            <pc:docMk/>
            <pc:sldMk cId="573601993" sldId="645"/>
            <ac:spMk id="6" creationId="{3C64CEC4-81B6-9A43-58BE-4624193E7757}"/>
          </ac:spMkLst>
        </pc:spChg>
      </pc:sldChg>
      <pc:sldChg chg="modSp mod">
        <pc:chgData name="Yanagihara Kota" userId="bd5f72ed-05c4-4081-85d8-b16a424b0011" providerId="ADAL" clId="{3E8760FB-2D62-7040-8438-44D0193FDE0B}" dt="2025-07-01T02:08:35.227" v="1789" actId="20577"/>
        <pc:sldMkLst>
          <pc:docMk/>
          <pc:sldMk cId="1707318034" sldId="648"/>
        </pc:sldMkLst>
      </pc:sldChg>
      <pc:sldChg chg="modSp mod">
        <pc:chgData name="Yanagihara Kota" userId="bd5f72ed-05c4-4081-85d8-b16a424b0011" providerId="ADAL" clId="{3E8760FB-2D62-7040-8438-44D0193FDE0B}" dt="2025-06-30T10:46:23.356" v="1678" actId="20577"/>
        <pc:sldMkLst>
          <pc:docMk/>
          <pc:sldMk cId="3443367159" sldId="663"/>
        </pc:sldMkLst>
      </pc:sldChg>
      <pc:sldChg chg="ord">
        <pc:chgData name="Yanagihara Kota" userId="bd5f72ed-05c4-4081-85d8-b16a424b0011" providerId="ADAL" clId="{3E8760FB-2D62-7040-8438-44D0193FDE0B}" dt="2025-06-20T08:41:34.541" v="700" actId="20578"/>
        <pc:sldMkLst>
          <pc:docMk/>
          <pc:sldMk cId="1660895517" sldId="665"/>
        </pc:sldMkLst>
      </pc:sldChg>
      <pc:sldChg chg="modSp mod ord">
        <pc:chgData name="Yanagihara Kota" userId="bd5f72ed-05c4-4081-85d8-b16a424b0011" providerId="ADAL" clId="{3E8760FB-2D62-7040-8438-44D0193FDE0B}" dt="2025-07-01T02:51:18.287" v="1905" actId="20578"/>
        <pc:sldMkLst>
          <pc:docMk/>
          <pc:sldMk cId="3807912216" sldId="667"/>
        </pc:sldMkLst>
        <pc:spChg chg="mod">
          <ac:chgData name="Yanagihara Kota" userId="bd5f72ed-05c4-4081-85d8-b16a424b0011" providerId="ADAL" clId="{3E8760FB-2D62-7040-8438-44D0193FDE0B}" dt="2025-07-01T01:59:33.797" v="1777" actId="20577"/>
          <ac:spMkLst>
            <pc:docMk/>
            <pc:sldMk cId="3807912216" sldId="667"/>
            <ac:spMk id="5" creationId="{6ECDCF52-E8AC-D7F8-2036-A4CB63838B1D}"/>
          </ac:spMkLst>
        </pc:spChg>
      </pc:sldChg>
      <pc:sldChg chg="modSp">
        <pc:chgData name="Yanagihara Kota" userId="bd5f72ed-05c4-4081-85d8-b16a424b0011" providerId="ADAL" clId="{3E8760FB-2D62-7040-8438-44D0193FDE0B}" dt="2025-06-30T08:44:41.746" v="1492" actId="20577"/>
        <pc:sldMkLst>
          <pc:docMk/>
          <pc:sldMk cId="1661285664" sldId="669"/>
        </pc:sldMkLst>
      </pc:sldChg>
      <pc:sldChg chg="addSp modSp mod ord">
        <pc:chgData name="Yanagihara Kota" userId="bd5f72ed-05c4-4081-85d8-b16a424b0011" providerId="ADAL" clId="{3E8760FB-2D62-7040-8438-44D0193FDE0B}" dt="2025-07-01T02:51:24.205" v="1906" actId="20578"/>
        <pc:sldMkLst>
          <pc:docMk/>
          <pc:sldMk cId="177248507" sldId="672"/>
        </pc:sldMkLst>
      </pc:sldChg>
      <pc:sldChg chg="modSp mod">
        <pc:chgData name="Yanagihara Kota" userId="bd5f72ed-05c4-4081-85d8-b16a424b0011" providerId="ADAL" clId="{3E8760FB-2D62-7040-8438-44D0193FDE0B}" dt="2025-07-01T02:01:07.398" v="1785" actId="20577"/>
        <pc:sldMkLst>
          <pc:docMk/>
          <pc:sldMk cId="1890672809" sldId="673"/>
        </pc:sldMkLst>
      </pc:sldChg>
      <pc:sldChg chg="delSp modSp add del mod">
        <pc:chgData name="Yanagihara Kota" userId="bd5f72ed-05c4-4081-85d8-b16a424b0011" providerId="ADAL" clId="{3E8760FB-2D62-7040-8438-44D0193FDE0B}" dt="2025-06-30T10:38:35.420" v="1675" actId="2696"/>
        <pc:sldMkLst>
          <pc:docMk/>
          <pc:sldMk cId="2489824449" sldId="674"/>
        </pc:sldMkLst>
      </pc:sldChg>
      <pc:sldChg chg="addSp delSp modSp add del mod">
        <pc:chgData name="Yanagihara Kota" userId="bd5f72ed-05c4-4081-85d8-b16a424b0011" providerId="ADAL" clId="{3E8760FB-2D62-7040-8438-44D0193FDE0B}" dt="2025-07-01T02:50:56.616" v="1903" actId="2696"/>
        <pc:sldMkLst>
          <pc:docMk/>
          <pc:sldMk cId="295046990" sldId="675"/>
        </pc:sldMkLst>
      </pc:sldChg>
    </pc:docChg>
  </pc:docChgLst>
  <pc:docChgLst>
    <pc:chgData name="Yanagihara Kota" userId="bd5f72ed-05c4-4081-85d8-b16a424b0011" providerId="ADAL" clId="{2F769B00-42E5-C84B-AD33-691B102BA509}"/>
    <pc:docChg chg="undo custSel modSld">
      <pc:chgData name="Yanagihara Kota" userId="bd5f72ed-05c4-4081-85d8-b16a424b0011" providerId="ADAL" clId="{2F769B00-42E5-C84B-AD33-691B102BA509}" dt="2024-09-16T06:00:24.789" v="169" actId="58"/>
      <pc:docMkLst>
        <pc:docMk/>
      </pc:docMkLst>
      <pc:sldChg chg="modSp">
        <pc:chgData name="Yanagihara Kota" userId="bd5f72ed-05c4-4081-85d8-b16a424b0011" providerId="ADAL" clId="{2F769B00-42E5-C84B-AD33-691B102BA509}" dt="2024-09-16T06:00:24.789" v="169" actId="58"/>
        <pc:sldMkLst>
          <pc:docMk/>
          <pc:sldMk cId="318824592" sldId="581"/>
        </pc:sldMkLst>
      </pc:sldChg>
      <pc:sldChg chg="modSp">
        <pc:chgData name="Yanagihara Kota" userId="bd5f72ed-05c4-4081-85d8-b16a424b0011" providerId="ADAL" clId="{2F769B00-42E5-C84B-AD33-691B102BA509}" dt="2024-09-16T05:46:48.212" v="151" actId="1037"/>
        <pc:sldMkLst>
          <pc:docMk/>
          <pc:sldMk cId="1731929367" sldId="582"/>
        </pc:sldMkLst>
      </pc:sldChg>
      <pc:sldChg chg="modSp">
        <pc:chgData name="Yanagihara Kota" userId="bd5f72ed-05c4-4081-85d8-b16a424b0011" providerId="ADAL" clId="{2F769B00-42E5-C84B-AD33-691B102BA509}" dt="2024-09-15T04:34:10.656" v="73" actId="20577"/>
        <pc:sldMkLst>
          <pc:docMk/>
          <pc:sldMk cId="1154527862" sldId="615"/>
        </pc:sldMkLst>
      </pc:sldChg>
      <pc:sldChg chg="modSp">
        <pc:chgData name="Yanagihara Kota" userId="bd5f72ed-05c4-4081-85d8-b16a424b0011" providerId="ADAL" clId="{2F769B00-42E5-C84B-AD33-691B102BA509}" dt="2024-09-16T05:54:54.875" v="168" actId="1076"/>
        <pc:sldMkLst>
          <pc:docMk/>
          <pc:sldMk cId="2197154351" sldId="624"/>
        </pc:sldMkLst>
      </pc:sldChg>
      <pc:sldChg chg="addSp delSp modSp">
        <pc:chgData name="Yanagihara Kota" userId="bd5f72ed-05c4-4081-85d8-b16a424b0011" providerId="ADAL" clId="{2F769B00-42E5-C84B-AD33-691B102BA509}" dt="2024-09-15T04:37:07.346" v="75"/>
        <pc:sldMkLst>
          <pc:docMk/>
          <pc:sldMk cId="1267697211" sldId="647"/>
        </pc:sldMkLst>
      </pc:sldChg>
      <pc:sldChg chg="modSp">
        <pc:chgData name="Yanagihara Kota" userId="bd5f72ed-05c4-4081-85d8-b16a424b0011" providerId="ADAL" clId="{2F769B00-42E5-C84B-AD33-691B102BA509}" dt="2024-09-15T04:31:35.564" v="49" actId="20577"/>
        <pc:sldMkLst>
          <pc:docMk/>
          <pc:sldMk cId="1707318034" sldId="648"/>
        </pc:sldMkLst>
      </pc:sldChg>
    </pc:docChg>
  </pc:docChgLst>
  <pc:docChgLst>
    <pc:chgData name="Yanagihara Kota" userId="bd5f72ed-05c4-4081-85d8-b16a424b0011" providerId="ADAL" clId="{8351D669-A172-E346-B86F-EF260BBEE501}"/>
    <pc:docChg chg="undo custSel modSld">
      <pc:chgData name="Yanagihara Kota" userId="bd5f72ed-05c4-4081-85d8-b16a424b0011" providerId="ADAL" clId="{8351D669-A172-E346-B86F-EF260BBEE501}" dt="2025-05-15T02:11:47.113" v="1101" actId="478"/>
      <pc:docMkLst>
        <pc:docMk/>
      </pc:docMkLst>
      <pc:sldChg chg="addSp delSp modSp">
        <pc:chgData name="Yanagihara Kota" userId="bd5f72ed-05c4-4081-85d8-b16a424b0011" providerId="ADAL" clId="{8351D669-A172-E346-B86F-EF260BBEE501}" dt="2025-05-15T02:11:47.113" v="1101" actId="478"/>
        <pc:sldMkLst>
          <pc:docMk/>
          <pc:sldMk cId="779340590" sldId="668"/>
        </pc:sldMkLst>
      </pc:sldChg>
    </pc:docChg>
  </pc:docChgLst>
  <pc:docChgLst>
    <pc:chgData name="Yanagihara Kota" userId="bd5f72ed-05c4-4081-85d8-b16a424b0011" providerId="ADAL" clId="{F8264487-DF0C-F046-A281-297F116A6D01}"/>
    <pc:docChg chg="undo redo custSel addSld delSld modSld sldOrd">
      <pc:chgData name="Yanagihara Kota" userId="bd5f72ed-05c4-4081-85d8-b16a424b0011" providerId="ADAL" clId="{F8264487-DF0C-F046-A281-297F116A6D01}" dt="2025-05-16T09:28:13.651" v="8508" actId="20577"/>
      <pc:docMkLst>
        <pc:docMk/>
      </pc:docMkLst>
      <pc:sldChg chg="addSp delSp modSp mod ord">
        <pc:chgData name="Yanagihara Kota" userId="bd5f72ed-05c4-4081-85d8-b16a424b0011" providerId="ADAL" clId="{F8264487-DF0C-F046-A281-297F116A6D01}" dt="2025-05-16T07:14:57.132" v="5690" actId="20577"/>
        <pc:sldMkLst>
          <pc:docMk/>
          <pc:sldMk cId="241958544" sldId="567"/>
        </pc:sldMkLst>
      </pc:sldChg>
      <pc:sldChg chg="ord">
        <pc:chgData name="Yanagihara Kota" userId="bd5f72ed-05c4-4081-85d8-b16a424b0011" providerId="ADAL" clId="{F8264487-DF0C-F046-A281-297F116A6D01}" dt="2025-05-16T09:27:53.275" v="8503" actId="20578"/>
        <pc:sldMkLst>
          <pc:docMk/>
          <pc:sldMk cId="650044005" sldId="575"/>
        </pc:sldMkLst>
      </pc:sldChg>
      <pc:sldChg chg="modSp mod">
        <pc:chgData name="Yanagihara Kota" userId="bd5f72ed-05c4-4081-85d8-b16a424b0011" providerId="ADAL" clId="{F8264487-DF0C-F046-A281-297F116A6D01}" dt="2025-05-14T09:25:55.114" v="1" actId="20577"/>
        <pc:sldMkLst>
          <pc:docMk/>
          <pc:sldMk cId="1731929367" sldId="582"/>
        </pc:sldMkLst>
      </pc:sldChg>
      <pc:sldChg chg="modSp mod">
        <pc:chgData name="Yanagihara Kota" userId="bd5f72ed-05c4-4081-85d8-b16a424b0011" providerId="ADAL" clId="{F8264487-DF0C-F046-A281-297F116A6D01}" dt="2025-05-16T09:28:13.651" v="8508" actId="20577"/>
        <pc:sldMkLst>
          <pc:docMk/>
          <pc:sldMk cId="1154527862" sldId="615"/>
        </pc:sldMkLst>
      </pc:sldChg>
      <pc:sldChg chg="modSp mod">
        <pc:chgData name="Yanagihara Kota" userId="bd5f72ed-05c4-4081-85d8-b16a424b0011" providerId="ADAL" clId="{F8264487-DF0C-F046-A281-297F116A6D01}" dt="2025-05-16T07:02:09.927" v="5649" actId="1035"/>
        <pc:sldMkLst>
          <pc:docMk/>
          <pc:sldMk cId="2482682001" sldId="622"/>
        </pc:sldMkLst>
      </pc:sldChg>
      <pc:sldChg chg="modSp mod">
        <pc:chgData name="Yanagihara Kota" userId="bd5f72ed-05c4-4081-85d8-b16a424b0011" providerId="ADAL" clId="{F8264487-DF0C-F046-A281-297F116A6D01}" dt="2025-05-16T07:02:17.338" v="5654" actId="1035"/>
        <pc:sldMkLst>
          <pc:docMk/>
          <pc:sldMk cId="3963729010" sldId="633"/>
        </pc:sldMkLst>
      </pc:sldChg>
      <pc:sldChg chg="addSp delSp modSp mod">
        <pc:chgData name="Yanagihara Kota" userId="bd5f72ed-05c4-4081-85d8-b16a424b0011" providerId="ADAL" clId="{F8264487-DF0C-F046-A281-297F116A6D01}" dt="2025-05-16T06:07:48.797" v="5005" actId="20577"/>
        <pc:sldMkLst>
          <pc:docMk/>
          <pc:sldMk cId="1707318034" sldId="648"/>
        </pc:sldMkLst>
      </pc:sldChg>
      <pc:sldChg chg="addSp modSp mod">
        <pc:chgData name="Yanagihara Kota" userId="bd5f72ed-05c4-4081-85d8-b16a424b0011" providerId="ADAL" clId="{F8264487-DF0C-F046-A281-297F116A6D01}" dt="2025-05-16T06:07:13.372" v="4994" actId="20577"/>
        <pc:sldMkLst>
          <pc:docMk/>
          <pc:sldMk cId="3443367159" sldId="663"/>
        </pc:sldMkLst>
      </pc:sldChg>
      <pc:sldChg chg="addSp delSp modSp mod">
        <pc:chgData name="Yanagihara Kota" userId="bd5f72ed-05c4-4081-85d8-b16a424b0011" providerId="ADAL" clId="{F8264487-DF0C-F046-A281-297F116A6D01}" dt="2025-05-16T06:07:00.097" v="4987" actId="20577"/>
        <pc:sldMkLst>
          <pc:docMk/>
          <pc:sldMk cId="383698226" sldId="666"/>
        </pc:sldMkLst>
      </pc:sldChg>
      <pc:sldChg chg="modSp mod">
        <pc:chgData name="Yanagihara Kota" userId="bd5f72ed-05c4-4081-85d8-b16a424b0011" providerId="ADAL" clId="{F8264487-DF0C-F046-A281-297F116A6D01}" dt="2025-05-16T07:04:56.734" v="5675" actId="20577"/>
        <pc:sldMkLst>
          <pc:docMk/>
          <pc:sldMk cId="3807912216" sldId="667"/>
        </pc:sldMkLst>
      </pc:sldChg>
      <pc:sldChg chg="del">
        <pc:chgData name="Yanagihara Kota" userId="bd5f72ed-05c4-4081-85d8-b16a424b0011" providerId="ADAL" clId="{F8264487-DF0C-F046-A281-297F116A6D01}" dt="2025-05-15T07:05:29.102" v="945" actId="2696"/>
        <pc:sldMkLst>
          <pc:docMk/>
          <pc:sldMk cId="779340590" sldId="668"/>
        </pc:sldMkLst>
      </pc:sldChg>
      <pc:sldChg chg="addSp delSp modSp new mod ord">
        <pc:chgData name="Yanagihara Kota" userId="bd5f72ed-05c4-4081-85d8-b16a424b0011" providerId="ADAL" clId="{F8264487-DF0C-F046-A281-297F116A6D01}" dt="2025-05-16T07:23:25.068" v="5691" actId="207"/>
        <pc:sldMkLst>
          <pc:docMk/>
          <pc:sldMk cId="1661285664" sldId="669"/>
        </pc:sldMkLst>
      </pc:sldChg>
      <pc:sldChg chg="addSp delSp modSp add mod">
        <pc:chgData name="Yanagihara Kota" userId="bd5f72ed-05c4-4081-85d8-b16a424b0011" providerId="ADAL" clId="{F8264487-DF0C-F046-A281-297F116A6D01}" dt="2025-05-16T06:07:06.606" v="4990" actId="20577"/>
        <pc:sldMkLst>
          <pc:docMk/>
          <pc:sldMk cId="1358589066" sldId="670"/>
        </pc:sldMkLst>
      </pc:sldChg>
      <pc:sldChg chg="addSp modSp add mod">
        <pc:chgData name="Yanagihara Kota" userId="bd5f72ed-05c4-4081-85d8-b16a424b0011" providerId="ADAL" clId="{F8264487-DF0C-F046-A281-297F116A6D01}" dt="2025-05-16T06:07:42.969" v="5002" actId="20577"/>
        <pc:sldMkLst>
          <pc:docMk/>
          <pc:sldMk cId="1646151474" sldId="671"/>
        </pc:sldMkLst>
      </pc:sldChg>
      <pc:sldChg chg="addSp delSp modSp add mod">
        <pc:chgData name="Yanagihara Kota" userId="bd5f72ed-05c4-4081-85d8-b16a424b0011" providerId="ADAL" clId="{F8264487-DF0C-F046-A281-297F116A6D01}" dt="2025-05-16T09:28:09.467" v="8506" actId="20577"/>
        <pc:sldMkLst>
          <pc:docMk/>
          <pc:sldMk cId="177248507" sldId="672"/>
        </pc:sldMkLst>
      </pc:sldChg>
    </pc:docChg>
  </pc:docChgLst>
  <pc:docChgLst>
    <pc:chgData name="Yanagihara Kota" userId="bd5f72ed-05c4-4081-85d8-b16a424b0011" providerId="ADAL" clId="{A65E4B63-9BCA-6B40-8A87-653C75BA72A7}"/>
    <pc:docChg chg="custSel addSld modSld">
      <pc:chgData name="Yanagihara Kota" userId="bd5f72ed-05c4-4081-85d8-b16a424b0011" providerId="ADAL" clId="{A65E4B63-9BCA-6B40-8A87-653C75BA72A7}" dt="2025-05-20T05:33:05.806" v="1085" actId="20577"/>
      <pc:docMkLst>
        <pc:docMk/>
      </pc:docMkLst>
      <pc:sldChg chg="modSp mod">
        <pc:chgData name="Yanagihara Kota" userId="bd5f72ed-05c4-4081-85d8-b16a424b0011" providerId="ADAL" clId="{A65E4B63-9BCA-6B40-8A87-653C75BA72A7}" dt="2025-05-14T09:28:32.613" v="23" actId="20577"/>
        <pc:sldMkLst>
          <pc:docMk/>
          <pc:sldMk cId="4072452649" sldId="352"/>
        </pc:sldMkLst>
      </pc:sldChg>
      <pc:sldChg chg="modNotesTx">
        <pc:chgData name="Yanagihara Kota" userId="bd5f72ed-05c4-4081-85d8-b16a424b0011" providerId="ADAL" clId="{A65E4B63-9BCA-6B40-8A87-653C75BA72A7}" dt="2025-05-20T05:33:05.806" v="1085" actId="20577"/>
        <pc:sldMkLst>
          <pc:docMk/>
          <pc:sldMk cId="241958544" sldId="567"/>
        </pc:sldMkLst>
      </pc:sldChg>
      <pc:sldChg chg="modNotesTx">
        <pc:chgData name="Yanagihara Kota" userId="bd5f72ed-05c4-4081-85d8-b16a424b0011" providerId="ADAL" clId="{A65E4B63-9BCA-6B40-8A87-653C75BA72A7}" dt="2025-05-20T04:59:46.605" v="915" actId="20577"/>
        <pc:sldMkLst>
          <pc:docMk/>
          <pc:sldMk cId="1707318034" sldId="648"/>
        </pc:sldMkLst>
      </pc:sldChg>
      <pc:sldChg chg="addSp modSp new mod">
        <pc:chgData name="Yanagihara Kota" userId="bd5f72ed-05c4-4081-85d8-b16a424b0011" providerId="ADAL" clId="{A65E4B63-9BCA-6B40-8A87-653C75BA72A7}" dt="2025-05-19T02:03:27.490" v="856" actId="20577"/>
        <pc:sldMkLst>
          <pc:docMk/>
          <pc:sldMk cId="2196598742" sldId="673"/>
        </pc:sldMkLst>
      </pc:sldChg>
    </pc:docChg>
  </pc:docChgLst>
  <pc:docChgLst>
    <pc:chgData name="Yanagihara Kota" userId="bd5f72ed-05c4-4081-85d8-b16a424b0011" providerId="ADAL" clId="{BB80330E-6BE1-0947-A680-2CF31D257D24}"/>
    <pc:docChg chg="undo redo custSel addSld delSld modSld sldOrd">
      <pc:chgData name="Yanagihara Kota" userId="bd5f72ed-05c4-4081-85d8-b16a424b0011" providerId="ADAL" clId="{BB80330E-6BE1-0947-A680-2CF31D257D24}" dt="2024-08-28T12:42:19.579" v="4121" actId="20577"/>
      <pc:docMkLst>
        <pc:docMk/>
      </pc:docMkLst>
      <pc:sldChg chg="modSp mod">
        <pc:chgData name="Yanagihara Kota" userId="bd5f72ed-05c4-4081-85d8-b16a424b0011" providerId="ADAL" clId="{BB80330E-6BE1-0947-A680-2CF31D257D24}" dt="2024-08-28T05:04:32.666" v="0" actId="20577"/>
        <pc:sldMkLst>
          <pc:docMk/>
          <pc:sldMk cId="4072452649" sldId="352"/>
        </pc:sldMkLst>
      </pc:sldChg>
      <pc:sldChg chg="del ord">
        <pc:chgData name="Yanagihara Kota" userId="bd5f72ed-05c4-4081-85d8-b16a424b0011" providerId="ADAL" clId="{BB80330E-6BE1-0947-A680-2CF31D257D24}" dt="2024-08-28T09:11:12.516" v="2959" actId="2696"/>
        <pc:sldMkLst>
          <pc:docMk/>
          <pc:sldMk cId="3684870710" sldId="564"/>
        </pc:sldMkLst>
      </pc:sldChg>
      <pc:sldChg chg="modSp mod">
        <pc:chgData name="Yanagihara Kota" userId="bd5f72ed-05c4-4081-85d8-b16a424b0011" providerId="ADAL" clId="{BB80330E-6BE1-0947-A680-2CF31D257D24}" dt="2024-08-28T09:02:45.885" v="2637" actId="20577"/>
        <pc:sldMkLst>
          <pc:docMk/>
          <pc:sldMk cId="241958544" sldId="567"/>
        </pc:sldMkLst>
      </pc:sldChg>
      <pc:sldChg chg="modSp del mod">
        <pc:chgData name="Yanagihara Kota" userId="bd5f72ed-05c4-4081-85d8-b16a424b0011" providerId="ADAL" clId="{BB80330E-6BE1-0947-A680-2CF31D257D24}" dt="2024-08-28T05:05:30.145" v="8" actId="2696"/>
        <pc:sldMkLst>
          <pc:docMk/>
          <pc:sldMk cId="2412539962" sldId="571"/>
        </pc:sldMkLst>
      </pc:sldChg>
      <pc:sldChg chg="modSp mod ord">
        <pc:chgData name="Yanagihara Kota" userId="bd5f72ed-05c4-4081-85d8-b16a424b0011" providerId="ADAL" clId="{BB80330E-6BE1-0947-A680-2CF31D257D24}" dt="2024-08-28T12:37:17.331" v="4120" actId="20577"/>
        <pc:sldMkLst>
          <pc:docMk/>
          <pc:sldMk cId="650044005" sldId="575"/>
        </pc:sldMkLst>
      </pc:sldChg>
      <pc:sldChg chg="del">
        <pc:chgData name="Yanagihara Kota" userId="bd5f72ed-05c4-4081-85d8-b16a424b0011" providerId="ADAL" clId="{BB80330E-6BE1-0947-A680-2CF31D257D24}" dt="2024-08-28T05:40:26.412" v="589" actId="2696"/>
        <pc:sldMkLst>
          <pc:docMk/>
          <pc:sldMk cId="3536503787" sldId="578"/>
        </pc:sldMkLst>
      </pc:sldChg>
      <pc:sldChg chg="ord">
        <pc:chgData name="Yanagihara Kota" userId="bd5f72ed-05c4-4081-85d8-b16a424b0011" providerId="ADAL" clId="{BB80330E-6BE1-0947-A680-2CF31D257D24}" dt="2024-08-28T05:06:50.947" v="14" actId="20578"/>
        <pc:sldMkLst>
          <pc:docMk/>
          <pc:sldMk cId="636014370" sldId="579"/>
        </pc:sldMkLst>
      </pc:sldChg>
      <pc:sldChg chg="modSp mod">
        <pc:chgData name="Yanagihara Kota" userId="bd5f72ed-05c4-4081-85d8-b16a424b0011" providerId="ADAL" clId="{BB80330E-6BE1-0947-A680-2CF31D257D24}" dt="2024-08-28T09:03:32.277" v="2661" actId="20577"/>
        <pc:sldMkLst>
          <pc:docMk/>
          <pc:sldMk cId="318824592" sldId="581"/>
        </pc:sldMkLst>
      </pc:sldChg>
      <pc:sldChg chg="addSp modSp mod ord">
        <pc:chgData name="Yanagihara Kota" userId="bd5f72ed-05c4-4081-85d8-b16a424b0011" providerId="ADAL" clId="{BB80330E-6BE1-0947-A680-2CF31D257D24}" dt="2024-08-28T05:37:22.633" v="578" actId="1036"/>
        <pc:sldMkLst>
          <pc:docMk/>
          <pc:sldMk cId="1731929367" sldId="582"/>
        </pc:sldMkLst>
      </pc:sldChg>
      <pc:sldChg chg="modSp add del mod">
        <pc:chgData name="Yanagihara Kota" userId="bd5f72ed-05c4-4081-85d8-b16a424b0011" providerId="ADAL" clId="{BB80330E-6BE1-0947-A680-2CF31D257D24}" dt="2024-08-28T12:42:19.579" v="4121" actId="20577"/>
        <pc:sldMkLst>
          <pc:docMk/>
          <pc:sldMk cId="3817096723" sldId="584"/>
        </pc:sldMkLst>
      </pc:sldChg>
      <pc:sldChg chg="modSp add del mod">
        <pc:chgData name="Yanagihara Kota" userId="bd5f72ed-05c4-4081-85d8-b16a424b0011" providerId="ADAL" clId="{BB80330E-6BE1-0947-A680-2CF31D257D24}" dt="2024-08-28T09:01:54.313" v="2623" actId="20577"/>
        <pc:sldMkLst>
          <pc:docMk/>
          <pc:sldMk cId="1015375832" sldId="586"/>
        </pc:sldMkLst>
      </pc:sldChg>
      <pc:sldChg chg="modSp add del mod">
        <pc:chgData name="Yanagihara Kota" userId="bd5f72ed-05c4-4081-85d8-b16a424b0011" providerId="ADAL" clId="{BB80330E-6BE1-0947-A680-2CF31D257D24}" dt="2024-08-28T09:01:59.667" v="2625" actId="20577"/>
        <pc:sldMkLst>
          <pc:docMk/>
          <pc:sldMk cId="3732983982" sldId="587"/>
        </pc:sldMkLst>
      </pc:sldChg>
      <pc:sldChg chg="addSp delSp modSp mod ord">
        <pc:chgData name="Yanagihara Kota" userId="bd5f72ed-05c4-4081-85d8-b16a424b0011" providerId="ADAL" clId="{BB80330E-6BE1-0947-A680-2CF31D257D24}" dt="2024-08-28T09:01:43.216" v="2619" actId="20577"/>
        <pc:sldMkLst>
          <pc:docMk/>
          <pc:sldMk cId="1950920245" sldId="588"/>
        </pc:sldMkLst>
      </pc:sldChg>
      <pc:sldChg chg="del">
        <pc:chgData name="Yanagihara Kota" userId="bd5f72ed-05c4-4081-85d8-b16a424b0011" providerId="ADAL" clId="{BB80330E-6BE1-0947-A680-2CF31D257D24}" dt="2024-08-28T09:00:19.623" v="2609" actId="2696"/>
        <pc:sldMkLst>
          <pc:docMk/>
          <pc:sldMk cId="523152752" sldId="590"/>
        </pc:sldMkLst>
      </pc:sldChg>
      <pc:sldChg chg="addSp modSp mod">
        <pc:chgData name="Yanagihara Kota" userId="bd5f72ed-05c4-4081-85d8-b16a424b0011" providerId="ADAL" clId="{BB80330E-6BE1-0947-A680-2CF31D257D24}" dt="2024-08-28T09:02:31.531" v="2633" actId="20577"/>
        <pc:sldMkLst>
          <pc:docMk/>
          <pc:sldMk cId="89031831" sldId="592"/>
        </pc:sldMkLst>
      </pc:sldChg>
      <pc:sldChg chg="modSp mod">
        <pc:chgData name="Yanagihara Kota" userId="bd5f72ed-05c4-4081-85d8-b16a424b0011" providerId="ADAL" clId="{BB80330E-6BE1-0947-A680-2CF31D257D24}" dt="2024-08-28T11:10:23.345" v="3670" actId="20577"/>
        <pc:sldMkLst>
          <pc:docMk/>
          <pc:sldMk cId="1154527862" sldId="615"/>
        </pc:sldMkLst>
      </pc:sldChg>
      <pc:sldChg chg="ord">
        <pc:chgData name="Yanagihara Kota" userId="bd5f72ed-05c4-4081-85d8-b16a424b0011" providerId="ADAL" clId="{BB80330E-6BE1-0947-A680-2CF31D257D24}" dt="2024-08-28T08:38:05.034" v="1772" actId="20578"/>
        <pc:sldMkLst>
          <pc:docMk/>
          <pc:sldMk cId="447899528" sldId="616"/>
        </pc:sldMkLst>
      </pc:sldChg>
      <pc:sldChg chg="modSp mod ord">
        <pc:chgData name="Yanagihara Kota" userId="bd5f72ed-05c4-4081-85d8-b16a424b0011" providerId="ADAL" clId="{BB80330E-6BE1-0947-A680-2CF31D257D24}" dt="2024-08-28T08:39:11.051" v="1803" actId="20577"/>
        <pc:sldMkLst>
          <pc:docMk/>
          <pc:sldMk cId="4276982466" sldId="617"/>
        </pc:sldMkLst>
      </pc:sldChg>
      <pc:sldChg chg="modSp mod">
        <pc:chgData name="Yanagihara Kota" userId="bd5f72ed-05c4-4081-85d8-b16a424b0011" providerId="ADAL" clId="{BB80330E-6BE1-0947-A680-2CF31D257D24}" dt="2024-08-28T09:02:25.683" v="2631" actId="20577"/>
        <pc:sldMkLst>
          <pc:docMk/>
          <pc:sldMk cId="3965943854" sldId="618"/>
        </pc:sldMkLst>
      </pc:sldChg>
      <pc:sldChg chg="delSp modSp add mod">
        <pc:chgData name="Yanagihara Kota" userId="bd5f72ed-05c4-4081-85d8-b16a424b0011" providerId="ADAL" clId="{BB80330E-6BE1-0947-A680-2CF31D257D24}" dt="2024-08-28T09:01:37.416" v="2617" actId="20577"/>
        <pc:sldMkLst>
          <pc:docMk/>
          <pc:sldMk cId="3853749999" sldId="619"/>
        </pc:sldMkLst>
      </pc:sldChg>
      <pc:sldChg chg="delSp modSp add mod ord">
        <pc:chgData name="Yanagihara Kota" userId="bd5f72ed-05c4-4081-85d8-b16a424b0011" providerId="ADAL" clId="{BB80330E-6BE1-0947-A680-2CF31D257D24}" dt="2024-08-28T09:01:32.984" v="2615" actId="20577"/>
        <pc:sldMkLst>
          <pc:docMk/>
          <pc:sldMk cId="3056619574" sldId="620"/>
        </pc:sldMkLst>
      </pc:sldChg>
      <pc:sldChg chg="modSp add mod">
        <pc:chgData name="Yanagihara Kota" userId="bd5f72ed-05c4-4081-85d8-b16a424b0011" providerId="ADAL" clId="{BB80330E-6BE1-0947-A680-2CF31D257D24}" dt="2024-08-28T09:01:48.608" v="2621" actId="20577"/>
        <pc:sldMkLst>
          <pc:docMk/>
          <pc:sldMk cId="3168227128" sldId="621"/>
        </pc:sldMkLst>
      </pc:sldChg>
      <pc:sldChg chg="modSp add mod">
        <pc:chgData name="Yanagihara Kota" userId="bd5f72ed-05c4-4081-85d8-b16a424b0011" providerId="ADAL" clId="{BB80330E-6BE1-0947-A680-2CF31D257D24}" dt="2024-08-28T09:02:09.567" v="2629" actId="20577"/>
        <pc:sldMkLst>
          <pc:docMk/>
          <pc:sldMk cId="2482682001" sldId="622"/>
        </pc:sldMkLst>
      </pc:sldChg>
    </pc:docChg>
  </pc:docChgLst>
  <pc:docChgLst>
    <pc:chgData name="Yanagihara Kota" userId="bd5f72ed-05c4-4081-85d8-b16a424b0011" providerId="ADAL" clId="{21CAAB94-5BD3-F544-9ED3-E0FB0387F708}"/>
    <pc:docChg chg="undo redo custSel addSld modSld sldOrd">
      <pc:chgData name="Yanagihara Kota" userId="bd5f72ed-05c4-4081-85d8-b16a424b0011" providerId="ADAL" clId="{21CAAB94-5BD3-F544-9ED3-E0FB0387F708}" dt="2025-09-25T02:55:46.823" v="3024"/>
      <pc:docMkLst>
        <pc:docMk/>
      </pc:docMkLst>
      <pc:sldChg chg="modSp mod">
        <pc:chgData name="Yanagihara Kota" userId="bd5f72ed-05c4-4081-85d8-b16a424b0011" providerId="ADAL" clId="{21CAAB94-5BD3-F544-9ED3-E0FB0387F708}" dt="2025-09-25T01:44:06.229" v="1391" actId="207"/>
        <pc:sldMkLst>
          <pc:docMk/>
          <pc:sldMk cId="3921162761" sldId="689"/>
        </pc:sldMkLst>
        <pc:spChg chg="mod">
          <ac:chgData name="Yanagihara Kota" userId="bd5f72ed-05c4-4081-85d8-b16a424b0011" providerId="ADAL" clId="{21CAAB94-5BD3-F544-9ED3-E0FB0387F708}" dt="2025-09-25T01:44:06.229" v="1391" actId="207"/>
          <ac:spMkLst>
            <pc:docMk/>
            <pc:sldMk cId="3921162761" sldId="689"/>
            <ac:spMk id="13" creationId="{27A0B8A5-F1CE-2C00-015B-267751B6945C}"/>
          </ac:spMkLst>
        </pc:spChg>
      </pc:sldChg>
      <pc:sldChg chg="addSp delSp modSp mod">
        <pc:chgData name="Yanagihara Kota" userId="bd5f72ed-05c4-4081-85d8-b16a424b0011" providerId="ADAL" clId="{21CAAB94-5BD3-F544-9ED3-E0FB0387F708}" dt="2025-09-25T02:53:45.341" v="2953" actId="20577"/>
        <pc:sldMkLst>
          <pc:docMk/>
          <pc:sldMk cId="2713122721" sldId="716"/>
        </pc:sldMkLst>
        <pc:spChg chg="add mod">
          <ac:chgData name="Yanagihara Kota" userId="bd5f72ed-05c4-4081-85d8-b16a424b0011" providerId="ADAL" clId="{21CAAB94-5BD3-F544-9ED3-E0FB0387F708}" dt="2025-09-25T02:53:45.341" v="2953" actId="20577"/>
          <ac:spMkLst>
            <pc:docMk/>
            <pc:sldMk cId="2713122721" sldId="716"/>
            <ac:spMk id="4" creationId="{46805A7A-7D56-ABEF-2A57-B2E706725677}"/>
          </ac:spMkLst>
        </pc:spChg>
        <pc:spChg chg="del">
          <ac:chgData name="Yanagihara Kota" userId="bd5f72ed-05c4-4081-85d8-b16a424b0011" providerId="ADAL" clId="{21CAAB94-5BD3-F544-9ED3-E0FB0387F708}" dt="2025-09-25T02:10:53.979" v="2081" actId="478"/>
          <ac:spMkLst>
            <pc:docMk/>
            <pc:sldMk cId="2713122721" sldId="716"/>
            <ac:spMk id="5" creationId="{601DEDF8-9D4C-1607-10A3-D6003CBF3BD6}"/>
          </ac:spMkLst>
        </pc:spChg>
        <pc:spChg chg="mod">
          <ac:chgData name="Yanagihara Kota" userId="bd5f72ed-05c4-4081-85d8-b16a424b0011" providerId="ADAL" clId="{21CAAB94-5BD3-F544-9ED3-E0FB0387F708}" dt="2025-09-25T02:20:42.484" v="2334" actId="1036"/>
          <ac:spMkLst>
            <pc:docMk/>
            <pc:sldMk cId="2713122721" sldId="716"/>
            <ac:spMk id="8" creationId="{264939AA-DAA5-8C43-6688-2C1E02A2E17B}"/>
          </ac:spMkLst>
        </pc:spChg>
      </pc:sldChg>
      <pc:sldChg chg="addSp delSp modSp mod">
        <pc:chgData name="Yanagihara Kota" userId="bd5f72ed-05c4-4081-85d8-b16a424b0011" providerId="ADAL" clId="{21CAAB94-5BD3-F544-9ED3-E0FB0387F708}" dt="2025-09-25T02:55:46.823" v="3024"/>
        <pc:sldMkLst>
          <pc:docMk/>
          <pc:sldMk cId="3014102846" sldId="718"/>
        </pc:sldMkLst>
        <pc:spChg chg="mod">
          <ac:chgData name="Yanagihara Kota" userId="bd5f72ed-05c4-4081-85d8-b16a424b0011" providerId="ADAL" clId="{21CAAB94-5BD3-F544-9ED3-E0FB0387F708}" dt="2025-09-25T02:46:35.482" v="2858" actId="20577"/>
          <ac:spMkLst>
            <pc:docMk/>
            <pc:sldMk cId="3014102846" sldId="718"/>
            <ac:spMk id="3" creationId="{D93D12B1-302C-A020-FE24-9A01EA9E4636}"/>
          </ac:spMkLst>
        </pc:spChg>
        <pc:spChg chg="del mod">
          <ac:chgData name="Yanagihara Kota" userId="bd5f72ed-05c4-4081-85d8-b16a424b0011" providerId="ADAL" clId="{21CAAB94-5BD3-F544-9ED3-E0FB0387F708}" dt="2025-09-25T02:48:31.866" v="2878" actId="478"/>
          <ac:spMkLst>
            <pc:docMk/>
            <pc:sldMk cId="3014102846" sldId="718"/>
            <ac:spMk id="4" creationId="{38D6564F-C491-E4BD-065E-84F0E9476219}"/>
          </ac:spMkLst>
        </pc:spChg>
        <pc:spChg chg="add del mod">
          <ac:chgData name="Yanagihara Kota" userId="bd5f72ed-05c4-4081-85d8-b16a424b0011" providerId="ADAL" clId="{21CAAB94-5BD3-F544-9ED3-E0FB0387F708}" dt="2025-09-25T02:49:30.468" v="2883" actId="478"/>
          <ac:spMkLst>
            <pc:docMk/>
            <pc:sldMk cId="3014102846" sldId="718"/>
            <ac:spMk id="5" creationId="{15B095EA-D705-D3D1-4A5C-CBF16A91699E}"/>
          </ac:spMkLst>
        </pc:spChg>
        <pc:spChg chg="add del mod">
          <ac:chgData name="Yanagihara Kota" userId="bd5f72ed-05c4-4081-85d8-b16a424b0011" providerId="ADAL" clId="{21CAAB94-5BD3-F544-9ED3-E0FB0387F708}" dt="2025-09-25T02:51:24.351" v="2912" actId="478"/>
          <ac:spMkLst>
            <pc:docMk/>
            <pc:sldMk cId="3014102846" sldId="718"/>
            <ac:spMk id="6" creationId="{3F1C8362-422B-BA33-E210-E623356AA23A}"/>
          </ac:spMkLst>
        </pc:spChg>
        <pc:spChg chg="del mod">
          <ac:chgData name="Yanagihara Kota" userId="bd5f72ed-05c4-4081-85d8-b16a424b0011" providerId="ADAL" clId="{21CAAB94-5BD3-F544-9ED3-E0FB0387F708}" dt="2025-09-25T02:51:08.399" v="2911" actId="478"/>
          <ac:spMkLst>
            <pc:docMk/>
            <pc:sldMk cId="3014102846" sldId="718"/>
            <ac:spMk id="7" creationId="{7B4721C5-2406-A5D9-F900-A9D3BB92541F}"/>
          </ac:spMkLst>
        </pc:spChg>
        <pc:spChg chg="add mod">
          <ac:chgData name="Yanagihara Kota" userId="bd5f72ed-05c4-4081-85d8-b16a424b0011" providerId="ADAL" clId="{21CAAB94-5BD3-F544-9ED3-E0FB0387F708}" dt="2025-09-25T02:55:46.823" v="3024"/>
          <ac:spMkLst>
            <pc:docMk/>
            <pc:sldMk cId="3014102846" sldId="718"/>
            <ac:spMk id="8" creationId="{37BEE663-FAF3-73BF-E900-048853DACB4B}"/>
          </ac:spMkLst>
        </pc:spChg>
        <pc:spChg chg="add mod">
          <ac:chgData name="Yanagihara Kota" userId="bd5f72ed-05c4-4081-85d8-b16a424b0011" providerId="ADAL" clId="{21CAAB94-5BD3-F544-9ED3-E0FB0387F708}" dt="2025-09-25T02:51:24.690" v="2913"/>
          <ac:spMkLst>
            <pc:docMk/>
            <pc:sldMk cId="3014102846" sldId="718"/>
            <ac:spMk id="9" creationId="{F58BC057-2491-CCFC-4B35-F1979CB628E2}"/>
          </ac:spMkLst>
        </pc:spChg>
      </pc:sldChg>
      <pc:sldChg chg="modSp mod">
        <pc:chgData name="Yanagihara Kota" userId="bd5f72ed-05c4-4081-85d8-b16a424b0011" providerId="ADAL" clId="{21CAAB94-5BD3-F544-9ED3-E0FB0387F708}" dt="2025-09-25T00:49:25.427" v="264" actId="1076"/>
        <pc:sldMkLst>
          <pc:docMk/>
          <pc:sldMk cId="4160471762" sldId="719"/>
        </pc:sldMkLst>
        <pc:spChg chg="mod">
          <ac:chgData name="Yanagihara Kota" userId="bd5f72ed-05c4-4081-85d8-b16a424b0011" providerId="ADAL" clId="{21CAAB94-5BD3-F544-9ED3-E0FB0387F708}" dt="2025-09-25T00:49:25.427" v="264" actId="1076"/>
          <ac:spMkLst>
            <pc:docMk/>
            <pc:sldMk cId="4160471762" sldId="719"/>
            <ac:spMk id="4" creationId="{6B2079F2-FA18-8D16-542F-9893F9F687E2}"/>
          </ac:spMkLst>
        </pc:spChg>
      </pc:sldChg>
      <pc:sldChg chg="modSp mod">
        <pc:chgData name="Yanagihara Kota" userId="bd5f72ed-05c4-4081-85d8-b16a424b0011" providerId="ADAL" clId="{21CAAB94-5BD3-F544-9ED3-E0FB0387F708}" dt="2025-09-25T01:16:45.575" v="1145" actId="1076"/>
        <pc:sldMkLst>
          <pc:docMk/>
          <pc:sldMk cId="2196241956" sldId="720"/>
        </pc:sldMkLst>
        <pc:spChg chg="mod">
          <ac:chgData name="Yanagihara Kota" userId="bd5f72ed-05c4-4081-85d8-b16a424b0011" providerId="ADAL" clId="{21CAAB94-5BD3-F544-9ED3-E0FB0387F708}" dt="2025-09-25T01:16:45.575" v="1145" actId="1076"/>
          <ac:spMkLst>
            <pc:docMk/>
            <pc:sldMk cId="2196241956" sldId="720"/>
            <ac:spMk id="5" creationId="{8916BAC8-0F2E-6E78-DC82-0807C236A4BC}"/>
          </ac:spMkLst>
        </pc:spChg>
      </pc:sldChg>
      <pc:sldChg chg="modSp mod">
        <pc:chgData name="Yanagihara Kota" userId="bd5f72ed-05c4-4081-85d8-b16a424b0011" providerId="ADAL" clId="{21CAAB94-5BD3-F544-9ED3-E0FB0387F708}" dt="2025-09-25T01:27:34.386" v="1390" actId="1076"/>
        <pc:sldMkLst>
          <pc:docMk/>
          <pc:sldMk cId="1997788459" sldId="721"/>
        </pc:sldMkLst>
        <pc:spChg chg="mod">
          <ac:chgData name="Yanagihara Kota" userId="bd5f72ed-05c4-4081-85d8-b16a424b0011" providerId="ADAL" clId="{21CAAB94-5BD3-F544-9ED3-E0FB0387F708}" dt="2025-09-25T01:27:34.386" v="1390" actId="1076"/>
          <ac:spMkLst>
            <pc:docMk/>
            <pc:sldMk cId="1997788459" sldId="721"/>
            <ac:spMk id="4" creationId="{DDB9C241-1F5F-BE0C-41B1-14515D9077DB}"/>
          </ac:spMkLst>
        </pc:spChg>
      </pc:sldChg>
      <pc:sldChg chg="addSp delSp modSp add mod ord">
        <pc:chgData name="Yanagihara Kota" userId="bd5f72ed-05c4-4081-85d8-b16a424b0011" providerId="ADAL" clId="{21CAAB94-5BD3-F544-9ED3-E0FB0387F708}" dt="2025-09-25T02:50:19.177" v="2904" actId="122"/>
        <pc:sldMkLst>
          <pc:docMk/>
          <pc:sldMk cId="3731361885" sldId="722"/>
        </pc:sldMkLst>
        <pc:spChg chg="mod">
          <ac:chgData name="Yanagihara Kota" userId="bd5f72ed-05c4-4081-85d8-b16a424b0011" providerId="ADAL" clId="{21CAAB94-5BD3-F544-9ED3-E0FB0387F708}" dt="2025-09-25T02:46:29.798" v="2856" actId="20577"/>
          <ac:spMkLst>
            <pc:docMk/>
            <pc:sldMk cId="3731361885" sldId="722"/>
            <ac:spMk id="3" creationId="{50BC5ACB-0E82-38AD-6EC0-16947B1DBEFC}"/>
          </ac:spMkLst>
        </pc:spChg>
        <pc:spChg chg="del mod">
          <ac:chgData name="Yanagihara Kota" userId="bd5f72ed-05c4-4081-85d8-b16a424b0011" providerId="ADAL" clId="{21CAAB94-5BD3-F544-9ED3-E0FB0387F708}" dt="2025-09-25T02:47:24.090" v="2869" actId="478"/>
          <ac:spMkLst>
            <pc:docMk/>
            <pc:sldMk cId="3731361885" sldId="722"/>
            <ac:spMk id="4" creationId="{CFC6AB4F-A6A5-988E-232F-3E51C5E8F35F}"/>
          </ac:spMkLst>
        </pc:spChg>
        <pc:spChg chg="add del mod">
          <ac:chgData name="Yanagihara Kota" userId="bd5f72ed-05c4-4081-85d8-b16a424b0011" providerId="ADAL" clId="{21CAAB94-5BD3-F544-9ED3-E0FB0387F708}" dt="2025-09-25T02:49:55.451" v="2895" actId="21"/>
          <ac:spMkLst>
            <pc:docMk/>
            <pc:sldMk cId="3731361885" sldId="722"/>
            <ac:spMk id="6" creationId="{A68ED170-C30D-0FB0-29F5-F15562DB63B3}"/>
          </ac:spMkLst>
        </pc:spChg>
        <pc:spChg chg="del">
          <ac:chgData name="Yanagihara Kota" userId="bd5f72ed-05c4-4081-85d8-b16a424b0011" providerId="ADAL" clId="{21CAAB94-5BD3-F544-9ED3-E0FB0387F708}" dt="2025-09-25T02:47:47.622" v="2874" actId="478"/>
          <ac:spMkLst>
            <pc:docMk/>
            <pc:sldMk cId="3731361885" sldId="722"/>
            <ac:spMk id="7" creationId="{55DFF041-0451-11F8-F44D-EB599A49FF14}"/>
          </ac:spMkLst>
        </pc:spChg>
        <pc:spChg chg="add mod">
          <ac:chgData name="Yanagihara Kota" userId="bd5f72ed-05c4-4081-85d8-b16a424b0011" providerId="ADAL" clId="{21CAAB94-5BD3-F544-9ED3-E0FB0387F708}" dt="2025-09-25T02:49:50.008" v="2894" actId="20577"/>
          <ac:spMkLst>
            <pc:docMk/>
            <pc:sldMk cId="3731361885" sldId="722"/>
            <ac:spMk id="8" creationId="{9A0F390F-6B01-76AD-A72C-63F72C507368}"/>
          </ac:spMkLst>
        </pc:spChg>
        <pc:spChg chg="add mod">
          <ac:chgData name="Yanagihara Kota" userId="bd5f72ed-05c4-4081-85d8-b16a424b0011" providerId="ADAL" clId="{21CAAB94-5BD3-F544-9ED3-E0FB0387F708}" dt="2025-09-25T02:50:19.177" v="2904" actId="122"/>
          <ac:spMkLst>
            <pc:docMk/>
            <pc:sldMk cId="3731361885" sldId="722"/>
            <ac:spMk id="9" creationId="{041A8571-3B6D-4643-B2DD-29CF75FC00DD}"/>
          </ac:spMkLst>
        </pc:spChg>
      </pc:sldChg>
    </pc:docChg>
  </pc:docChgLst>
  <pc:docChgLst>
    <pc:chgData name="Yanagihara Kota" userId="bd5f72ed-05c4-4081-85d8-b16a424b0011" providerId="ADAL" clId="{64F8D668-228E-DF4A-AC91-54F9E424CC6E}"/>
    <pc:docChg chg="undo custSel modSld">
      <pc:chgData name="Yanagihara Kota" userId="bd5f72ed-05c4-4081-85d8-b16a424b0011" providerId="ADAL" clId="{64F8D668-228E-DF4A-AC91-54F9E424CC6E}" dt="2025-06-25T08:45:32.397" v="388" actId="767"/>
      <pc:docMkLst>
        <pc:docMk/>
      </pc:docMkLst>
      <pc:sldChg chg="modSp mod">
        <pc:chgData name="Yanagihara Kota" userId="bd5f72ed-05c4-4081-85d8-b16a424b0011" providerId="ADAL" clId="{64F8D668-228E-DF4A-AC91-54F9E424CC6E}" dt="2025-06-25T06:52:38.917" v="383" actId="20577"/>
        <pc:sldMkLst>
          <pc:docMk/>
          <pc:sldMk cId="4072452649" sldId="352"/>
        </pc:sldMkLst>
      </pc:sldChg>
      <pc:sldChg chg="modSp mod">
        <pc:chgData name="Yanagihara Kota" userId="bd5f72ed-05c4-4081-85d8-b16a424b0011" providerId="ADAL" clId="{64F8D668-228E-DF4A-AC91-54F9E424CC6E}" dt="2025-06-25T06:53:40.912" v="386" actId="20577"/>
        <pc:sldMkLst>
          <pc:docMk/>
          <pc:sldMk cId="1154527862" sldId="615"/>
        </pc:sldMkLst>
      </pc:sldChg>
      <pc:sldChg chg="modSp mod">
        <pc:chgData name="Yanagihara Kota" userId="bd5f72ed-05c4-4081-85d8-b16a424b0011" providerId="ADAL" clId="{64F8D668-228E-DF4A-AC91-54F9E424CC6E}" dt="2025-06-25T06:52:55.667" v="384" actId="14100"/>
        <pc:sldMkLst>
          <pc:docMk/>
          <pc:sldMk cId="573601993" sldId="645"/>
        </pc:sldMkLst>
      </pc:sldChg>
      <pc:sldChg chg="addSp modSp">
        <pc:chgData name="Yanagihara Kota" userId="bd5f72ed-05c4-4081-85d8-b16a424b0011" providerId="ADAL" clId="{64F8D668-228E-DF4A-AC91-54F9E424CC6E}" dt="2025-06-25T08:45:32.397" v="388" actId="767"/>
        <pc:sldMkLst>
          <pc:docMk/>
          <pc:sldMk cId="2683304078" sldId="649"/>
        </pc:sldMkLst>
      </pc:sldChg>
      <pc:sldChg chg="modSp">
        <pc:chgData name="Yanagihara Kota" userId="bd5f72ed-05c4-4081-85d8-b16a424b0011" providerId="ADAL" clId="{64F8D668-228E-DF4A-AC91-54F9E424CC6E}" dt="2025-06-25T05:43:45.285" v="26" actId="20577"/>
        <pc:sldMkLst>
          <pc:docMk/>
          <pc:sldMk cId="177248507" sldId="672"/>
        </pc:sldMkLst>
      </pc:sldChg>
    </pc:docChg>
  </pc:docChgLst>
  <pc:docChgLst>
    <pc:chgData name="Yanagihara Kota" userId="bd5f72ed-05c4-4081-85d8-b16a424b0011" providerId="ADAL" clId="{6B7F3FD6-C301-BF49-8E57-58FA273015DC}"/>
    <pc:docChg chg="delSld">
      <pc:chgData name="Yanagihara Kota" userId="bd5f72ed-05c4-4081-85d8-b16a424b0011" providerId="ADAL" clId="{6B7F3FD6-C301-BF49-8E57-58FA273015DC}" dt="2025-09-25T07:22:48.569" v="14" actId="2696"/>
      <pc:docMkLst>
        <pc:docMk/>
      </pc:docMkLst>
      <pc:sldChg chg="del">
        <pc:chgData name="Yanagihara Kota" userId="bd5f72ed-05c4-4081-85d8-b16a424b0011" providerId="ADAL" clId="{6B7F3FD6-C301-BF49-8E57-58FA273015DC}" dt="2025-09-25T07:21:31.499" v="5" actId="2696"/>
        <pc:sldMkLst>
          <pc:docMk/>
          <pc:sldMk cId="2007256496" sldId="672"/>
        </pc:sldMkLst>
      </pc:sldChg>
      <pc:sldChg chg="del">
        <pc:chgData name="Yanagihara Kota" userId="bd5f72ed-05c4-4081-85d8-b16a424b0011" providerId="ADAL" clId="{6B7F3FD6-C301-BF49-8E57-58FA273015DC}" dt="2025-09-25T07:21:30.028" v="1" actId="2696"/>
        <pc:sldMkLst>
          <pc:docMk/>
          <pc:sldMk cId="2627750594" sldId="675"/>
        </pc:sldMkLst>
      </pc:sldChg>
      <pc:sldChg chg="del">
        <pc:chgData name="Yanagihara Kota" userId="bd5f72ed-05c4-4081-85d8-b16a424b0011" providerId="ADAL" clId="{6B7F3FD6-C301-BF49-8E57-58FA273015DC}" dt="2025-09-25T07:21:31.003" v="3" actId="2696"/>
        <pc:sldMkLst>
          <pc:docMk/>
          <pc:sldMk cId="3964978475" sldId="676"/>
        </pc:sldMkLst>
      </pc:sldChg>
      <pc:sldChg chg="del">
        <pc:chgData name="Yanagihara Kota" userId="bd5f72ed-05c4-4081-85d8-b16a424b0011" providerId="ADAL" clId="{6B7F3FD6-C301-BF49-8E57-58FA273015DC}" dt="2025-09-25T07:21:31.402" v="4" actId="2696"/>
        <pc:sldMkLst>
          <pc:docMk/>
          <pc:sldMk cId="2510049073" sldId="677"/>
        </pc:sldMkLst>
      </pc:sldChg>
      <pc:sldChg chg="del">
        <pc:chgData name="Yanagihara Kota" userId="bd5f72ed-05c4-4081-85d8-b16a424b0011" providerId="ADAL" clId="{6B7F3FD6-C301-BF49-8E57-58FA273015DC}" dt="2025-09-25T07:21:30.425" v="2" actId="2696"/>
        <pc:sldMkLst>
          <pc:docMk/>
          <pc:sldMk cId="1477333261" sldId="678"/>
        </pc:sldMkLst>
      </pc:sldChg>
      <pc:sldChg chg="del">
        <pc:chgData name="Yanagihara Kota" userId="bd5f72ed-05c4-4081-85d8-b16a424b0011" providerId="ADAL" clId="{6B7F3FD6-C301-BF49-8E57-58FA273015DC}" dt="2025-09-25T07:22:48.569" v="14" actId="2696"/>
        <pc:sldMkLst>
          <pc:docMk/>
          <pc:sldMk cId="3147962260" sldId="686"/>
        </pc:sldMkLst>
      </pc:sldChg>
      <pc:sldChg chg="del">
        <pc:chgData name="Yanagihara Kota" userId="bd5f72ed-05c4-4081-85d8-b16a424b0011" providerId="ADAL" clId="{6B7F3FD6-C301-BF49-8E57-58FA273015DC}" dt="2025-09-25T07:21:29.653" v="0" actId="2696"/>
        <pc:sldMkLst>
          <pc:docMk/>
          <pc:sldMk cId="3268830074" sldId="703"/>
        </pc:sldMkLst>
      </pc:sldChg>
      <pc:sldChg chg="del">
        <pc:chgData name="Yanagihara Kota" userId="bd5f72ed-05c4-4081-85d8-b16a424b0011" providerId="ADAL" clId="{6B7F3FD6-C301-BF49-8E57-58FA273015DC}" dt="2025-09-25T07:21:31.698" v="9" actId="2696"/>
        <pc:sldMkLst>
          <pc:docMk/>
          <pc:sldMk cId="3846330352" sldId="704"/>
        </pc:sldMkLst>
      </pc:sldChg>
      <pc:sldChg chg="del">
        <pc:chgData name="Yanagihara Kota" userId="bd5f72ed-05c4-4081-85d8-b16a424b0011" providerId="ADAL" clId="{6B7F3FD6-C301-BF49-8E57-58FA273015DC}" dt="2025-09-25T07:21:31.510" v="6" actId="2696"/>
        <pc:sldMkLst>
          <pc:docMk/>
          <pc:sldMk cId="364058495" sldId="705"/>
        </pc:sldMkLst>
      </pc:sldChg>
      <pc:sldChg chg="del">
        <pc:chgData name="Yanagihara Kota" userId="bd5f72ed-05c4-4081-85d8-b16a424b0011" providerId="ADAL" clId="{6B7F3FD6-C301-BF49-8E57-58FA273015DC}" dt="2025-09-25T07:21:31.525" v="7" actId="2696"/>
        <pc:sldMkLst>
          <pc:docMk/>
          <pc:sldMk cId="3991417731" sldId="706"/>
        </pc:sldMkLst>
      </pc:sldChg>
      <pc:sldChg chg="del">
        <pc:chgData name="Yanagihara Kota" userId="bd5f72ed-05c4-4081-85d8-b16a424b0011" providerId="ADAL" clId="{6B7F3FD6-C301-BF49-8E57-58FA273015DC}" dt="2025-09-25T07:21:31.542" v="8" actId="2696"/>
        <pc:sldMkLst>
          <pc:docMk/>
          <pc:sldMk cId="192355103" sldId="711"/>
        </pc:sldMkLst>
      </pc:sldChg>
      <pc:sldChg chg="del">
        <pc:chgData name="Yanagihara Kota" userId="bd5f72ed-05c4-4081-85d8-b16a424b0011" providerId="ADAL" clId="{6B7F3FD6-C301-BF49-8E57-58FA273015DC}" dt="2025-09-25T07:21:43.341" v="10" actId="2696"/>
        <pc:sldMkLst>
          <pc:docMk/>
          <pc:sldMk cId="3391257057" sldId="712"/>
        </pc:sldMkLst>
      </pc:sldChg>
      <pc:sldChg chg="del">
        <pc:chgData name="Yanagihara Kota" userId="bd5f72ed-05c4-4081-85d8-b16a424b0011" providerId="ADAL" clId="{6B7F3FD6-C301-BF49-8E57-58FA273015DC}" dt="2025-09-25T07:22:21.164" v="11" actId="2696"/>
        <pc:sldMkLst>
          <pc:docMk/>
          <pc:sldMk cId="4160471762" sldId="719"/>
        </pc:sldMkLst>
      </pc:sldChg>
      <pc:sldChg chg="del">
        <pc:chgData name="Yanagihara Kota" userId="bd5f72ed-05c4-4081-85d8-b16a424b0011" providerId="ADAL" clId="{6B7F3FD6-C301-BF49-8E57-58FA273015DC}" dt="2025-09-25T07:22:21.175" v="12" actId="2696"/>
        <pc:sldMkLst>
          <pc:docMk/>
          <pc:sldMk cId="2196241956" sldId="720"/>
        </pc:sldMkLst>
      </pc:sldChg>
      <pc:sldChg chg="del">
        <pc:chgData name="Yanagihara Kota" userId="bd5f72ed-05c4-4081-85d8-b16a424b0011" providerId="ADAL" clId="{6B7F3FD6-C301-BF49-8E57-58FA273015DC}" dt="2025-09-25T07:22:21.189" v="13" actId="2696"/>
        <pc:sldMkLst>
          <pc:docMk/>
          <pc:sldMk cId="1997788459" sldId="721"/>
        </pc:sldMkLst>
      </pc:sldChg>
    </pc:docChg>
  </pc:docChgLst>
  <pc:docChgLst>
    <pc:chgData name="Yanagihara Kota" userId="bd5f72ed-05c4-4081-85d8-b16a424b0011" providerId="ADAL" clId="{E426FCEA-3D82-8846-B37A-F3C9429FE661}"/>
    <pc:docChg chg="undo custSel addSld delSld modSld">
      <pc:chgData name="Yanagihara Kota" userId="bd5f72ed-05c4-4081-85d8-b16a424b0011" providerId="ADAL" clId="{E426FCEA-3D82-8846-B37A-F3C9429FE661}" dt="2025-09-25T07:20:35.270" v="1366" actId="2696"/>
      <pc:docMkLst>
        <pc:docMk/>
      </pc:docMkLst>
      <pc:sldChg chg="modSp mod">
        <pc:chgData name="Yanagihara Kota" userId="bd5f72ed-05c4-4081-85d8-b16a424b0011" providerId="ADAL" clId="{E426FCEA-3D82-8846-B37A-F3C9429FE661}" dt="2025-09-25T06:11:29.188" v="829" actId="20577"/>
        <pc:sldMkLst>
          <pc:docMk/>
          <pc:sldMk cId="3111805796" sldId="684"/>
        </pc:sldMkLst>
        <pc:spChg chg="mod">
          <ac:chgData name="Yanagihara Kota" userId="bd5f72ed-05c4-4081-85d8-b16a424b0011" providerId="ADAL" clId="{E426FCEA-3D82-8846-B37A-F3C9429FE661}" dt="2025-09-25T06:11:29.188" v="829" actId="20577"/>
          <ac:spMkLst>
            <pc:docMk/>
            <pc:sldMk cId="3111805796" sldId="684"/>
            <ac:spMk id="5" creationId="{878F1101-18C6-1140-A581-38755C443D36}"/>
          </ac:spMkLst>
        </pc:spChg>
      </pc:sldChg>
      <pc:sldChg chg="modSp mod">
        <pc:chgData name="Yanagihara Kota" userId="bd5f72ed-05c4-4081-85d8-b16a424b0011" providerId="ADAL" clId="{E426FCEA-3D82-8846-B37A-F3C9429FE661}" dt="2025-09-25T06:11:27.976" v="827" actId="20577"/>
        <pc:sldMkLst>
          <pc:docMk/>
          <pc:sldMk cId="3117845346" sldId="685"/>
        </pc:sldMkLst>
        <pc:spChg chg="mod">
          <ac:chgData name="Yanagihara Kota" userId="bd5f72ed-05c4-4081-85d8-b16a424b0011" providerId="ADAL" clId="{E426FCEA-3D82-8846-B37A-F3C9429FE661}" dt="2025-09-25T06:11:27.976" v="827" actId="20577"/>
          <ac:spMkLst>
            <pc:docMk/>
            <pc:sldMk cId="3117845346" sldId="685"/>
            <ac:spMk id="4" creationId="{EB1B66A7-AFA8-8070-8E91-BC6CE73C4E93}"/>
          </ac:spMkLst>
        </pc:spChg>
      </pc:sldChg>
      <pc:sldChg chg="modSp mod">
        <pc:chgData name="Yanagihara Kota" userId="bd5f72ed-05c4-4081-85d8-b16a424b0011" providerId="ADAL" clId="{E426FCEA-3D82-8846-B37A-F3C9429FE661}" dt="2025-09-25T05:05:56.034" v="36" actId="20577"/>
        <pc:sldMkLst>
          <pc:docMk/>
          <pc:sldMk cId="3391257057" sldId="712"/>
        </pc:sldMkLst>
        <pc:spChg chg="mod">
          <ac:chgData name="Yanagihara Kota" userId="bd5f72ed-05c4-4081-85d8-b16a424b0011" providerId="ADAL" clId="{E426FCEA-3D82-8846-B37A-F3C9429FE661}" dt="2025-09-25T05:05:56.034" v="36" actId="20577"/>
          <ac:spMkLst>
            <pc:docMk/>
            <pc:sldMk cId="3391257057" sldId="712"/>
            <ac:spMk id="3" creationId="{A2FA3A17-C64C-9BF3-B9EC-1209E8656CAF}"/>
          </ac:spMkLst>
        </pc:spChg>
      </pc:sldChg>
      <pc:sldChg chg="modSp mod">
        <pc:chgData name="Yanagihara Kota" userId="bd5f72ed-05c4-4081-85d8-b16a424b0011" providerId="ADAL" clId="{E426FCEA-3D82-8846-B37A-F3C9429FE661}" dt="2025-09-25T04:49:44.475" v="33" actId="20577"/>
        <pc:sldMkLst>
          <pc:docMk/>
          <pc:sldMk cId="3976462529" sldId="713"/>
        </pc:sldMkLst>
        <pc:spChg chg="mod">
          <ac:chgData name="Yanagihara Kota" userId="bd5f72ed-05c4-4081-85d8-b16a424b0011" providerId="ADAL" clId="{E426FCEA-3D82-8846-B37A-F3C9429FE661}" dt="2025-09-25T04:49:44.475" v="33" actId="20577"/>
          <ac:spMkLst>
            <pc:docMk/>
            <pc:sldMk cId="3976462529" sldId="713"/>
            <ac:spMk id="13" creationId="{5117420A-1A61-2007-B6F5-9557073E640A}"/>
          </ac:spMkLst>
        </pc:spChg>
      </pc:sldChg>
      <pc:sldChg chg="addSp delSp modSp mod">
        <pc:chgData name="Yanagihara Kota" userId="bd5f72ed-05c4-4081-85d8-b16a424b0011" providerId="ADAL" clId="{E426FCEA-3D82-8846-B37A-F3C9429FE661}" dt="2025-09-25T06:08:44.907" v="821" actId="20577"/>
        <pc:sldMkLst>
          <pc:docMk/>
          <pc:sldMk cId="1388512001" sldId="715"/>
        </pc:sldMkLst>
        <pc:spChg chg="add mod">
          <ac:chgData name="Yanagihara Kota" userId="bd5f72ed-05c4-4081-85d8-b16a424b0011" providerId="ADAL" clId="{E426FCEA-3D82-8846-B37A-F3C9429FE661}" dt="2025-09-25T06:08:44.907" v="821" actId="20577"/>
          <ac:spMkLst>
            <pc:docMk/>
            <pc:sldMk cId="1388512001" sldId="715"/>
            <ac:spMk id="4" creationId="{32F9013E-6372-597A-43DD-83F8D02D1B96}"/>
          </ac:spMkLst>
        </pc:spChg>
        <pc:spChg chg="del">
          <ac:chgData name="Yanagihara Kota" userId="bd5f72ed-05c4-4081-85d8-b16a424b0011" providerId="ADAL" clId="{E426FCEA-3D82-8846-B37A-F3C9429FE661}" dt="2025-09-25T05:08:39.949" v="37" actId="478"/>
          <ac:spMkLst>
            <pc:docMk/>
            <pc:sldMk cId="1388512001" sldId="715"/>
            <ac:spMk id="5" creationId="{507EB638-FDEA-77F1-E793-4024EB7238C4}"/>
          </ac:spMkLst>
        </pc:spChg>
        <pc:spChg chg="mod">
          <ac:chgData name="Yanagihara Kota" userId="bd5f72ed-05c4-4081-85d8-b16a424b0011" providerId="ADAL" clId="{E426FCEA-3D82-8846-B37A-F3C9429FE661}" dt="2025-09-25T05:59:24.778" v="682" actId="1036"/>
          <ac:spMkLst>
            <pc:docMk/>
            <pc:sldMk cId="1388512001" sldId="715"/>
            <ac:spMk id="6" creationId="{8FB36742-0BC6-B5F3-62C6-E3AA83437787}"/>
          </ac:spMkLst>
        </pc:spChg>
      </pc:sldChg>
      <pc:sldChg chg="modSp">
        <pc:chgData name="Yanagihara Kota" userId="bd5f72ed-05c4-4081-85d8-b16a424b0011" providerId="ADAL" clId="{E426FCEA-3D82-8846-B37A-F3C9429FE661}" dt="2025-09-25T04:53:05.138" v="35" actId="20577"/>
        <pc:sldMkLst>
          <pc:docMk/>
          <pc:sldMk cId="2713122721" sldId="716"/>
        </pc:sldMkLst>
        <pc:spChg chg="mod">
          <ac:chgData name="Yanagihara Kota" userId="bd5f72ed-05c4-4081-85d8-b16a424b0011" providerId="ADAL" clId="{E426FCEA-3D82-8846-B37A-F3C9429FE661}" dt="2025-09-25T04:53:05.138" v="35" actId="20577"/>
          <ac:spMkLst>
            <pc:docMk/>
            <pc:sldMk cId="2713122721" sldId="716"/>
            <ac:spMk id="4" creationId="{46805A7A-7D56-ABEF-2A57-B2E706725677}"/>
          </ac:spMkLst>
        </pc:spChg>
      </pc:sldChg>
      <pc:sldChg chg="addSp delSp modSp mod">
        <pc:chgData name="Yanagihara Kota" userId="bd5f72ed-05c4-4081-85d8-b16a424b0011" providerId="ADAL" clId="{E426FCEA-3D82-8846-B37A-F3C9429FE661}" dt="2025-09-25T07:20:25.261" v="1365" actId="164"/>
        <pc:sldMkLst>
          <pc:docMk/>
          <pc:sldMk cId="3014102846" sldId="718"/>
        </pc:sldMkLst>
        <pc:spChg chg="mod">
          <ac:chgData name="Yanagihara Kota" userId="bd5f72ed-05c4-4081-85d8-b16a424b0011" providerId="ADAL" clId="{E426FCEA-3D82-8846-B37A-F3C9429FE661}" dt="2025-09-25T06:11:38.533" v="831" actId="20577"/>
          <ac:spMkLst>
            <pc:docMk/>
            <pc:sldMk cId="3014102846" sldId="718"/>
            <ac:spMk id="3" creationId="{D93D12B1-302C-A020-FE24-9A01EA9E4636}"/>
          </ac:spMkLst>
        </pc:spChg>
        <pc:spChg chg="mod topLvl">
          <ac:chgData name="Yanagihara Kota" userId="bd5f72ed-05c4-4081-85d8-b16a424b0011" providerId="ADAL" clId="{E426FCEA-3D82-8846-B37A-F3C9429FE661}" dt="2025-09-25T07:20:25.261" v="1365" actId="164"/>
          <ac:spMkLst>
            <pc:docMk/>
            <pc:sldMk cId="3014102846" sldId="718"/>
            <ac:spMk id="7" creationId="{09BA78B7-2CDD-1840-26DC-295C8ACF8A1D}"/>
          </ac:spMkLst>
        </pc:spChg>
        <pc:spChg chg="del">
          <ac:chgData name="Yanagihara Kota" userId="bd5f72ed-05c4-4081-85d8-b16a424b0011" providerId="ADAL" clId="{E426FCEA-3D82-8846-B37A-F3C9429FE661}" dt="2025-09-25T07:15:33.199" v="1284" actId="478"/>
          <ac:spMkLst>
            <pc:docMk/>
            <pc:sldMk cId="3014102846" sldId="718"/>
            <ac:spMk id="9" creationId="{F58BC057-2491-CCFC-4B35-F1979CB628E2}"/>
          </ac:spMkLst>
        </pc:spChg>
        <pc:spChg chg="del mod">
          <ac:chgData name="Yanagihara Kota" userId="bd5f72ed-05c4-4081-85d8-b16a424b0011" providerId="ADAL" clId="{E426FCEA-3D82-8846-B37A-F3C9429FE661}" dt="2025-09-25T07:19:41.519" v="1356" actId="478"/>
          <ac:spMkLst>
            <pc:docMk/>
            <pc:sldMk cId="3014102846" sldId="718"/>
            <ac:spMk id="10" creationId="{BC8D938E-1520-CA9E-3E5C-D0F01913E155}"/>
          </ac:spMkLst>
        </pc:spChg>
        <pc:spChg chg="del mod">
          <ac:chgData name="Yanagihara Kota" userId="bd5f72ed-05c4-4081-85d8-b16a424b0011" providerId="ADAL" clId="{E426FCEA-3D82-8846-B37A-F3C9429FE661}" dt="2025-09-25T07:19:46.593" v="1358" actId="478"/>
          <ac:spMkLst>
            <pc:docMk/>
            <pc:sldMk cId="3014102846" sldId="718"/>
            <ac:spMk id="11" creationId="{5AE8A97B-FC3F-E111-734C-0B5E1E07BDC3}"/>
          </ac:spMkLst>
        </pc:spChg>
        <pc:spChg chg="del mod">
          <ac:chgData name="Yanagihara Kota" userId="bd5f72ed-05c4-4081-85d8-b16a424b0011" providerId="ADAL" clId="{E426FCEA-3D82-8846-B37A-F3C9429FE661}" dt="2025-09-25T07:19:51.588" v="1360" actId="478"/>
          <ac:spMkLst>
            <pc:docMk/>
            <pc:sldMk cId="3014102846" sldId="718"/>
            <ac:spMk id="12" creationId="{C69731C8-7BC7-1E90-3E71-2277F59D9277}"/>
          </ac:spMkLst>
        </pc:spChg>
        <pc:spChg chg="del mod">
          <ac:chgData name="Yanagihara Kota" userId="bd5f72ed-05c4-4081-85d8-b16a424b0011" providerId="ADAL" clId="{E426FCEA-3D82-8846-B37A-F3C9429FE661}" dt="2025-09-25T07:19:44.298" v="1357" actId="478"/>
          <ac:spMkLst>
            <pc:docMk/>
            <pc:sldMk cId="3014102846" sldId="718"/>
            <ac:spMk id="13" creationId="{74FD8C76-D479-8D22-8564-54DF523A4925}"/>
          </ac:spMkLst>
        </pc:spChg>
        <pc:spChg chg="del mod">
          <ac:chgData name="Yanagihara Kota" userId="bd5f72ed-05c4-4081-85d8-b16a424b0011" providerId="ADAL" clId="{E426FCEA-3D82-8846-B37A-F3C9429FE661}" dt="2025-09-25T07:19:48.583" v="1359" actId="478"/>
          <ac:spMkLst>
            <pc:docMk/>
            <pc:sldMk cId="3014102846" sldId="718"/>
            <ac:spMk id="14" creationId="{CC7B3EDE-6772-739C-1C51-4B03D39C5E49}"/>
          </ac:spMkLst>
        </pc:spChg>
        <pc:spChg chg="del mod">
          <ac:chgData name="Yanagihara Kota" userId="bd5f72ed-05c4-4081-85d8-b16a424b0011" providerId="ADAL" clId="{E426FCEA-3D82-8846-B37A-F3C9429FE661}" dt="2025-09-25T07:19:54.231" v="1361" actId="478"/>
          <ac:spMkLst>
            <pc:docMk/>
            <pc:sldMk cId="3014102846" sldId="718"/>
            <ac:spMk id="15" creationId="{61A322FA-7708-586D-E2EF-DD4DC1F6CF65}"/>
          </ac:spMkLst>
        </pc:spChg>
        <pc:spChg chg="del mod">
          <ac:chgData name="Yanagihara Kota" userId="bd5f72ed-05c4-4081-85d8-b16a424b0011" providerId="ADAL" clId="{E426FCEA-3D82-8846-B37A-F3C9429FE661}" dt="2025-09-25T07:19:17.502" v="1355" actId="478"/>
          <ac:spMkLst>
            <pc:docMk/>
            <pc:sldMk cId="3014102846" sldId="718"/>
            <ac:spMk id="16" creationId="{BFB44BF2-52F2-8F90-D0A7-849DFDE0E192}"/>
          </ac:spMkLst>
        </pc:spChg>
        <pc:spChg chg="mod topLvl">
          <ac:chgData name="Yanagihara Kota" userId="bd5f72ed-05c4-4081-85d8-b16a424b0011" providerId="ADAL" clId="{E426FCEA-3D82-8846-B37A-F3C9429FE661}" dt="2025-09-25T07:20:25.261" v="1365" actId="164"/>
          <ac:spMkLst>
            <pc:docMk/>
            <pc:sldMk cId="3014102846" sldId="718"/>
            <ac:spMk id="17" creationId="{091C2475-5B47-B269-2813-7F8E86E56EC2}"/>
          </ac:spMkLst>
        </pc:spChg>
        <pc:spChg chg="mod topLvl">
          <ac:chgData name="Yanagihara Kota" userId="bd5f72ed-05c4-4081-85d8-b16a424b0011" providerId="ADAL" clId="{E426FCEA-3D82-8846-B37A-F3C9429FE661}" dt="2025-09-25T07:20:25.261" v="1365" actId="164"/>
          <ac:spMkLst>
            <pc:docMk/>
            <pc:sldMk cId="3014102846" sldId="718"/>
            <ac:spMk id="18" creationId="{82D88C31-E1E4-2E0D-33DF-9F1AC9F1B4AB}"/>
          </ac:spMkLst>
        </pc:spChg>
        <pc:spChg chg="mod topLvl">
          <ac:chgData name="Yanagihara Kota" userId="bd5f72ed-05c4-4081-85d8-b16a424b0011" providerId="ADAL" clId="{E426FCEA-3D82-8846-B37A-F3C9429FE661}" dt="2025-09-25T07:20:25.261" v="1365" actId="164"/>
          <ac:spMkLst>
            <pc:docMk/>
            <pc:sldMk cId="3014102846" sldId="718"/>
            <ac:spMk id="20" creationId="{84D99A56-F062-8D13-6302-B94875D3ABED}"/>
          </ac:spMkLst>
        </pc:spChg>
        <pc:spChg chg="mod">
          <ac:chgData name="Yanagihara Kota" userId="bd5f72ed-05c4-4081-85d8-b16a424b0011" providerId="ADAL" clId="{E426FCEA-3D82-8846-B37A-F3C9429FE661}" dt="2025-09-25T07:20:06.752" v="1362" actId="165"/>
          <ac:spMkLst>
            <pc:docMk/>
            <pc:sldMk cId="3014102846" sldId="718"/>
            <ac:spMk id="21" creationId="{F87FFB04-CBA0-51EE-1CCC-1706754C0686}"/>
          </ac:spMkLst>
        </pc:spChg>
        <pc:spChg chg="mod">
          <ac:chgData name="Yanagihara Kota" userId="bd5f72ed-05c4-4081-85d8-b16a424b0011" providerId="ADAL" clId="{E426FCEA-3D82-8846-B37A-F3C9429FE661}" dt="2025-09-25T07:20:06.752" v="1362" actId="165"/>
          <ac:spMkLst>
            <pc:docMk/>
            <pc:sldMk cId="3014102846" sldId="718"/>
            <ac:spMk id="22" creationId="{F80D0371-CB5C-D54B-D91B-FA31EBF854A8}"/>
          </ac:spMkLst>
        </pc:spChg>
        <pc:spChg chg="mod">
          <ac:chgData name="Yanagihara Kota" userId="bd5f72ed-05c4-4081-85d8-b16a424b0011" providerId="ADAL" clId="{E426FCEA-3D82-8846-B37A-F3C9429FE661}" dt="2025-09-25T07:20:06.752" v="1362" actId="165"/>
          <ac:spMkLst>
            <pc:docMk/>
            <pc:sldMk cId="3014102846" sldId="718"/>
            <ac:spMk id="23" creationId="{8A25A5F0-F0F6-06A1-23C3-A073A9C33AE3}"/>
          </ac:spMkLst>
        </pc:spChg>
        <pc:spChg chg="mod">
          <ac:chgData name="Yanagihara Kota" userId="bd5f72ed-05c4-4081-85d8-b16a424b0011" providerId="ADAL" clId="{E426FCEA-3D82-8846-B37A-F3C9429FE661}" dt="2025-09-25T07:20:06.752" v="1362" actId="165"/>
          <ac:spMkLst>
            <pc:docMk/>
            <pc:sldMk cId="3014102846" sldId="718"/>
            <ac:spMk id="24" creationId="{1A07966C-C236-D808-86A6-CB46A9D85051}"/>
          </ac:spMkLst>
        </pc:spChg>
        <pc:spChg chg="mod">
          <ac:chgData name="Yanagihara Kota" userId="bd5f72ed-05c4-4081-85d8-b16a424b0011" providerId="ADAL" clId="{E426FCEA-3D82-8846-B37A-F3C9429FE661}" dt="2025-09-25T07:20:06.752" v="1362" actId="165"/>
          <ac:spMkLst>
            <pc:docMk/>
            <pc:sldMk cId="3014102846" sldId="718"/>
            <ac:spMk id="25" creationId="{3057F853-25BE-81A5-8B69-8E23E48EC540}"/>
          </ac:spMkLst>
        </pc:spChg>
        <pc:spChg chg="mod">
          <ac:chgData name="Yanagihara Kota" userId="bd5f72ed-05c4-4081-85d8-b16a424b0011" providerId="ADAL" clId="{E426FCEA-3D82-8846-B37A-F3C9429FE661}" dt="2025-09-25T07:20:06.752" v="1362" actId="165"/>
          <ac:spMkLst>
            <pc:docMk/>
            <pc:sldMk cId="3014102846" sldId="718"/>
            <ac:spMk id="26" creationId="{EF998C8E-A452-94F1-43CD-8BCDA110E985}"/>
          </ac:spMkLst>
        </pc:spChg>
        <pc:spChg chg="mod">
          <ac:chgData name="Yanagihara Kota" userId="bd5f72ed-05c4-4081-85d8-b16a424b0011" providerId="ADAL" clId="{E426FCEA-3D82-8846-B37A-F3C9429FE661}" dt="2025-09-25T07:20:06.752" v="1362" actId="165"/>
          <ac:spMkLst>
            <pc:docMk/>
            <pc:sldMk cId="3014102846" sldId="718"/>
            <ac:spMk id="27" creationId="{6D5461EB-207F-55D4-2DBC-142D7200C553}"/>
          </ac:spMkLst>
        </pc:spChg>
        <pc:spChg chg="mod">
          <ac:chgData name="Yanagihara Kota" userId="bd5f72ed-05c4-4081-85d8-b16a424b0011" providerId="ADAL" clId="{E426FCEA-3D82-8846-B37A-F3C9429FE661}" dt="2025-09-25T07:20:06.752" v="1362" actId="165"/>
          <ac:spMkLst>
            <pc:docMk/>
            <pc:sldMk cId="3014102846" sldId="718"/>
            <ac:spMk id="28" creationId="{48C65D91-E974-A894-3EAB-B3B9A6EB51E2}"/>
          </ac:spMkLst>
        </pc:spChg>
        <pc:spChg chg="mod">
          <ac:chgData name="Yanagihara Kota" userId="bd5f72ed-05c4-4081-85d8-b16a424b0011" providerId="ADAL" clId="{E426FCEA-3D82-8846-B37A-F3C9429FE661}" dt="2025-09-25T07:20:06.752" v="1362" actId="165"/>
          <ac:spMkLst>
            <pc:docMk/>
            <pc:sldMk cId="3014102846" sldId="718"/>
            <ac:spMk id="29" creationId="{50074DAC-6D64-7620-A106-BF194FB8C3ED}"/>
          </ac:spMkLst>
        </pc:spChg>
        <pc:spChg chg="mod">
          <ac:chgData name="Yanagihara Kota" userId="bd5f72ed-05c4-4081-85d8-b16a424b0011" providerId="ADAL" clId="{E426FCEA-3D82-8846-B37A-F3C9429FE661}" dt="2025-09-25T07:20:14.737" v="1364"/>
          <ac:spMkLst>
            <pc:docMk/>
            <pc:sldMk cId="3014102846" sldId="718"/>
            <ac:spMk id="86" creationId="{49A3AD6E-33F2-F62D-6435-572046387F30}"/>
          </ac:spMkLst>
        </pc:spChg>
        <pc:spChg chg="mod">
          <ac:chgData name="Yanagihara Kota" userId="bd5f72ed-05c4-4081-85d8-b16a424b0011" providerId="ADAL" clId="{E426FCEA-3D82-8846-B37A-F3C9429FE661}" dt="2025-09-25T07:20:14.737" v="1364"/>
          <ac:spMkLst>
            <pc:docMk/>
            <pc:sldMk cId="3014102846" sldId="718"/>
            <ac:spMk id="87" creationId="{05A0B0EC-C93F-EAB5-7539-F0DF39E82292}"/>
          </ac:spMkLst>
        </pc:spChg>
        <pc:spChg chg="mod">
          <ac:chgData name="Yanagihara Kota" userId="bd5f72ed-05c4-4081-85d8-b16a424b0011" providerId="ADAL" clId="{E426FCEA-3D82-8846-B37A-F3C9429FE661}" dt="2025-09-25T07:20:14.737" v="1364"/>
          <ac:spMkLst>
            <pc:docMk/>
            <pc:sldMk cId="3014102846" sldId="718"/>
            <ac:spMk id="88" creationId="{133A8D77-655C-52F5-FBB4-938998642A23}"/>
          </ac:spMkLst>
        </pc:spChg>
        <pc:spChg chg="mod">
          <ac:chgData name="Yanagihara Kota" userId="bd5f72ed-05c4-4081-85d8-b16a424b0011" providerId="ADAL" clId="{E426FCEA-3D82-8846-B37A-F3C9429FE661}" dt="2025-09-25T07:20:14.737" v="1364"/>
          <ac:spMkLst>
            <pc:docMk/>
            <pc:sldMk cId="3014102846" sldId="718"/>
            <ac:spMk id="89" creationId="{8AE8B517-DD5D-0DFD-50D7-EE9AFA9856A3}"/>
          </ac:spMkLst>
        </pc:spChg>
        <pc:spChg chg="mod">
          <ac:chgData name="Yanagihara Kota" userId="bd5f72ed-05c4-4081-85d8-b16a424b0011" providerId="ADAL" clId="{E426FCEA-3D82-8846-B37A-F3C9429FE661}" dt="2025-09-25T07:20:14.737" v="1364"/>
          <ac:spMkLst>
            <pc:docMk/>
            <pc:sldMk cId="3014102846" sldId="718"/>
            <ac:spMk id="90" creationId="{63FD26EA-0172-2B86-B91A-0AC4A7BB33C8}"/>
          </ac:spMkLst>
        </pc:spChg>
        <pc:grpChg chg="add del mod">
          <ac:chgData name="Yanagihara Kota" userId="bd5f72ed-05c4-4081-85d8-b16a424b0011" providerId="ADAL" clId="{E426FCEA-3D82-8846-B37A-F3C9429FE661}" dt="2025-09-25T07:20:06.752" v="1362" actId="165"/>
          <ac:grpSpMkLst>
            <pc:docMk/>
            <pc:sldMk cId="3014102846" sldId="718"/>
            <ac:grpSpMk id="4" creationId="{1BDDA6F2-F476-AD6C-4BED-129E7E61EA63}"/>
          </ac:grpSpMkLst>
        </pc:grpChg>
        <pc:grpChg chg="mod topLvl">
          <ac:chgData name="Yanagihara Kota" userId="bd5f72ed-05c4-4081-85d8-b16a424b0011" providerId="ADAL" clId="{E426FCEA-3D82-8846-B37A-F3C9429FE661}" dt="2025-09-25T07:20:25.261" v="1365" actId="164"/>
          <ac:grpSpMkLst>
            <pc:docMk/>
            <pc:sldMk cId="3014102846" sldId="718"/>
            <ac:grpSpMk id="5" creationId="{797D61F1-9485-7F9E-591E-0669CDFC27A8}"/>
          </ac:grpSpMkLst>
        </pc:grpChg>
        <pc:grpChg chg="del mod topLvl">
          <ac:chgData name="Yanagihara Kota" userId="bd5f72ed-05c4-4081-85d8-b16a424b0011" providerId="ADAL" clId="{E426FCEA-3D82-8846-B37A-F3C9429FE661}" dt="2025-09-25T07:20:14.307" v="1363" actId="21"/>
          <ac:grpSpMkLst>
            <pc:docMk/>
            <pc:sldMk cId="3014102846" sldId="718"/>
            <ac:grpSpMk id="6" creationId="{DF63A891-6CC9-4B3F-D5BA-AF066C8DFDFB}"/>
          </ac:grpSpMkLst>
        </pc:grpChg>
        <pc:grpChg chg="add mod">
          <ac:chgData name="Yanagihara Kota" userId="bd5f72ed-05c4-4081-85d8-b16a424b0011" providerId="ADAL" clId="{E426FCEA-3D82-8846-B37A-F3C9429FE661}" dt="2025-09-25T07:20:25.261" v="1365" actId="164"/>
          <ac:grpSpMkLst>
            <pc:docMk/>
            <pc:sldMk cId="3014102846" sldId="718"/>
            <ac:grpSpMk id="85" creationId="{1197AC4C-4A2A-1332-1D09-2FE0024104FC}"/>
          </ac:grpSpMkLst>
        </pc:grpChg>
        <pc:grpChg chg="add mod">
          <ac:chgData name="Yanagihara Kota" userId="bd5f72ed-05c4-4081-85d8-b16a424b0011" providerId="ADAL" clId="{E426FCEA-3D82-8846-B37A-F3C9429FE661}" dt="2025-09-25T07:20:25.261" v="1365" actId="164"/>
          <ac:grpSpMkLst>
            <pc:docMk/>
            <pc:sldMk cId="3014102846" sldId="718"/>
            <ac:grpSpMk id="91" creationId="{AEB43073-92B3-A99C-5AFF-CE9DEBCF99D0}"/>
          </ac:grpSpMkLst>
        </pc:grpChg>
        <pc:cxnChg chg="mod topLvl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19" creationId="{39E7B821-2DB7-0B54-93D9-A0330E0E1E4D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30" creationId="{D7E91830-A738-FE4C-6353-BA481EDDE3E2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31" creationId="{3F81C6BD-FA9F-CB31-336B-54A31FDF7B30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32" creationId="{3B573F77-BBAC-49FC-D04F-324A11BF6D52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33" creationId="{5DA1F5BA-4320-5950-5F3F-4B4C81668C6A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34" creationId="{17BC8AFB-61B5-4453-773B-026B622FD589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35" creationId="{6A079BED-B69A-7EBB-C000-CB319C4E97C0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36" creationId="{211804B4-E1EE-FA1C-D32E-C16813C3313C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37" creationId="{C4AC3B9A-5F73-ABE5-FCE6-C24EDE6A46FE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38" creationId="{3F1CAE03-50AE-980F-29AF-81D7708473DC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39" creationId="{80194657-D55D-E644-A3B7-DBE83EBD3235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40" creationId="{B9ADE95E-D00C-45BD-DD79-EB4A40AED8E1}"/>
          </ac:cxnSpMkLst>
        </pc:cxnChg>
        <pc:cxnChg chg="add mod">
          <ac:chgData name="Yanagihara Kota" userId="bd5f72ed-05c4-4081-85d8-b16a424b0011" providerId="ADAL" clId="{E426FCEA-3D82-8846-B37A-F3C9429FE661}" dt="2025-09-25T07:20:25.261" v="1365" actId="164"/>
          <ac:cxnSpMkLst>
            <pc:docMk/>
            <pc:sldMk cId="3014102846" sldId="718"/>
            <ac:cxnSpMk id="41" creationId="{28ED7701-1835-9771-D6C8-B49F36863A6E}"/>
          </ac:cxnSpMkLst>
        </pc:cxnChg>
      </pc:sldChg>
      <pc:sldChg chg="modSp mod">
        <pc:chgData name="Yanagihara Kota" userId="bd5f72ed-05c4-4081-85d8-b16a424b0011" providerId="ADAL" clId="{E426FCEA-3D82-8846-B37A-F3C9429FE661}" dt="2025-09-25T04:25:59.574" v="7" actId="20577"/>
        <pc:sldMkLst>
          <pc:docMk/>
          <pc:sldMk cId="4160471762" sldId="719"/>
        </pc:sldMkLst>
        <pc:spChg chg="mod">
          <ac:chgData name="Yanagihara Kota" userId="bd5f72ed-05c4-4081-85d8-b16a424b0011" providerId="ADAL" clId="{E426FCEA-3D82-8846-B37A-F3C9429FE661}" dt="2025-09-25T04:25:59.574" v="7" actId="20577"/>
          <ac:spMkLst>
            <pc:docMk/>
            <pc:sldMk cId="4160471762" sldId="719"/>
            <ac:spMk id="3" creationId="{6BE95F04-47E9-FFAF-A9AB-38C7F02162BB}"/>
          </ac:spMkLst>
        </pc:spChg>
      </pc:sldChg>
      <pc:sldChg chg="modSp mod">
        <pc:chgData name="Yanagihara Kota" userId="bd5f72ed-05c4-4081-85d8-b16a424b0011" providerId="ADAL" clId="{E426FCEA-3D82-8846-B37A-F3C9429FE661}" dt="2025-09-25T04:26:05.435" v="15" actId="20577"/>
        <pc:sldMkLst>
          <pc:docMk/>
          <pc:sldMk cId="2196241956" sldId="720"/>
        </pc:sldMkLst>
        <pc:spChg chg="mod">
          <ac:chgData name="Yanagihara Kota" userId="bd5f72ed-05c4-4081-85d8-b16a424b0011" providerId="ADAL" clId="{E426FCEA-3D82-8846-B37A-F3C9429FE661}" dt="2025-09-25T04:26:05.435" v="15" actId="20577"/>
          <ac:spMkLst>
            <pc:docMk/>
            <pc:sldMk cId="2196241956" sldId="720"/>
            <ac:spMk id="3" creationId="{9401DE97-9F55-5595-C854-069E88792040}"/>
          </ac:spMkLst>
        </pc:spChg>
      </pc:sldChg>
      <pc:sldChg chg="modSp mod">
        <pc:chgData name="Yanagihara Kota" userId="bd5f72ed-05c4-4081-85d8-b16a424b0011" providerId="ADAL" clId="{E426FCEA-3D82-8846-B37A-F3C9429FE661}" dt="2025-09-25T04:26:10.891" v="23" actId="20577"/>
        <pc:sldMkLst>
          <pc:docMk/>
          <pc:sldMk cId="1997788459" sldId="721"/>
        </pc:sldMkLst>
        <pc:spChg chg="mod">
          <ac:chgData name="Yanagihara Kota" userId="bd5f72ed-05c4-4081-85d8-b16a424b0011" providerId="ADAL" clId="{E426FCEA-3D82-8846-B37A-F3C9429FE661}" dt="2025-09-25T04:26:10.891" v="23" actId="20577"/>
          <ac:spMkLst>
            <pc:docMk/>
            <pc:sldMk cId="1997788459" sldId="721"/>
            <ac:spMk id="3" creationId="{66AA59F7-CA1D-0C50-229B-047EC125CCA8}"/>
          </ac:spMkLst>
        </pc:spChg>
      </pc:sldChg>
      <pc:sldChg chg="addSp delSp modSp mod">
        <pc:chgData name="Yanagihara Kota" userId="bd5f72ed-05c4-4081-85d8-b16a424b0011" providerId="ADAL" clId="{E426FCEA-3D82-8846-B37A-F3C9429FE661}" dt="2025-09-25T07:15:24.654" v="1283" actId="1076"/>
        <pc:sldMkLst>
          <pc:docMk/>
          <pc:sldMk cId="3731361885" sldId="722"/>
        </pc:sldMkLst>
        <pc:spChg chg="mod">
          <ac:chgData name="Yanagihara Kota" userId="bd5f72ed-05c4-4081-85d8-b16a424b0011" providerId="ADAL" clId="{E426FCEA-3D82-8846-B37A-F3C9429FE661}" dt="2025-09-25T06:11:34.281" v="830" actId="20577"/>
          <ac:spMkLst>
            <pc:docMk/>
            <pc:sldMk cId="3731361885" sldId="722"/>
            <ac:spMk id="3" creationId="{50BC5ACB-0E82-38AD-6EC0-16947B1DBEFC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7" creationId="{336A08AE-6C6E-3E4D-1F09-8F9849D67855}"/>
          </ac:spMkLst>
        </pc:spChg>
        <pc:spChg chg="del">
          <ac:chgData name="Yanagihara Kota" userId="bd5f72ed-05c4-4081-85d8-b16a424b0011" providerId="ADAL" clId="{E426FCEA-3D82-8846-B37A-F3C9429FE661}" dt="2025-09-25T07:15:19.959" v="1281" actId="478"/>
          <ac:spMkLst>
            <pc:docMk/>
            <pc:sldMk cId="3731361885" sldId="722"/>
            <ac:spMk id="9" creationId="{041A8571-3B6D-4643-B2DD-29CF75FC00DD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10" creationId="{FA5DFEF1-CC20-980C-DA51-DAC80E55A5E5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11" creationId="{5D8CA189-4411-2DA7-8A7A-9DB4360E5CFF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12" creationId="{98BD879C-9643-65B7-D2E3-2E145BB71959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13" creationId="{0FADA18F-FEB5-47EA-D75A-3EBF9E05D7FB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14" creationId="{2DED082F-B428-2FB3-3F88-0342D7B35E8A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15" creationId="{3FCEC5E9-AE6F-BBC3-704E-01F31E202E2A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16" creationId="{D578A524-4FD9-72FF-4BB6-906AB1148A57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17" creationId="{FC4F5A7B-8B0A-5320-1858-668F052244FB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18" creationId="{A2BB8A38-3F5B-B524-7B3D-A22C3800C2CF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20" creationId="{EAEA8F8D-3E01-663E-E191-5E8B9F001ABA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21" creationId="{3C4E3DD3-602A-8CD0-82AE-8A37961E5943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22" creationId="{DB0CB454-1DD9-DC6A-BB92-FB3EF2E0949F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23" creationId="{5CE54C73-F23A-4163-CCD0-017E67D2FE7E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24" creationId="{3C53772B-B3C0-7624-E492-C3F68F4CFD9F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25" creationId="{623CA49D-E86C-75EF-52CB-70532AFC3CBA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26" creationId="{D7FF21D0-37B2-073D-0F07-D235CE57E1B5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27" creationId="{2AD680D8-AAA6-C05F-7FED-952583FD5565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28" creationId="{48DADF6D-C72B-679D-CFE4-3DE7B2A18BD1}"/>
          </ac:spMkLst>
        </pc:spChg>
        <pc:spChg chg="mod">
          <ac:chgData name="Yanagihara Kota" userId="bd5f72ed-05c4-4081-85d8-b16a424b0011" providerId="ADAL" clId="{E426FCEA-3D82-8846-B37A-F3C9429FE661}" dt="2025-09-25T07:15:15.543" v="1280"/>
          <ac:spMkLst>
            <pc:docMk/>
            <pc:sldMk cId="3731361885" sldId="722"/>
            <ac:spMk id="29" creationId="{EEEE2F11-E996-B932-3F38-CD9245CB4539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33" creationId="{000467A3-332A-E6F9-4CE3-92BFF76AD426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34" creationId="{B93E9F73-DA04-BA44-BAC1-022C0366CDE7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35" creationId="{8184DBCE-9DA5-EABC-B4A7-E7C2DD5E614C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36" creationId="{C383C8FC-28A8-6FEA-848D-D4D2559D7B89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37" creationId="{59E8F657-1481-C117-1E81-D00F9E99A362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38" creationId="{2B9A144E-D636-89D0-8FF3-0B0EB605F824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39" creationId="{48CE5F46-AEB2-5160-62B6-DDCB76AA862D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40" creationId="{47433A43-8A89-34E1-33E2-11227A023E7C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41" creationId="{6AF7542D-657E-9669-0E3B-7BE0AE6060B7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42" creationId="{5748B082-3062-051F-EB28-464B97C47099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44" creationId="{C85A1E95-2638-A657-636F-344E2FB7192A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45" creationId="{BDF078C6-EF8E-2FD8-5624-BF4FFE00E942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46" creationId="{1820F312-EA1B-9778-B7BA-146C5232A2F1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47" creationId="{13CD6917-47CB-1C83-986F-51CB20A24325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48" creationId="{F1163793-907C-FC62-A9D1-F48B4BF845E5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49" creationId="{8A019669-DB66-337F-691F-85090AEA5B2C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50" creationId="{D3C74B1A-C39C-EF62-8084-397AF4DCBDB2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51" creationId="{7F95CC35-A0F1-82DB-84AC-7D25DAB5F228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52" creationId="{23777A59-C6F8-49FA-8B41-DFCCCCA11520}"/>
          </ac:spMkLst>
        </pc:spChg>
        <pc:spChg chg="mod">
          <ac:chgData name="Yanagihara Kota" userId="bd5f72ed-05c4-4081-85d8-b16a424b0011" providerId="ADAL" clId="{E426FCEA-3D82-8846-B37A-F3C9429FE661}" dt="2025-09-25T07:15:20.373" v="1282"/>
          <ac:spMkLst>
            <pc:docMk/>
            <pc:sldMk cId="3731361885" sldId="722"/>
            <ac:spMk id="53" creationId="{C506961F-1836-6805-C728-D2D0E84DF9E9}"/>
          </ac:spMkLst>
        </pc:spChg>
        <pc:grpChg chg="add mod">
          <ac:chgData name="Yanagihara Kota" userId="bd5f72ed-05c4-4081-85d8-b16a424b0011" providerId="ADAL" clId="{E426FCEA-3D82-8846-B37A-F3C9429FE661}" dt="2025-09-25T07:15:15.543" v="1280"/>
          <ac:grpSpMkLst>
            <pc:docMk/>
            <pc:sldMk cId="3731361885" sldId="722"/>
            <ac:grpSpMk id="4" creationId="{91214A49-058A-E7F4-05FE-EBC6A989C0A3}"/>
          </ac:grpSpMkLst>
        </pc:grpChg>
        <pc:grpChg chg="mod">
          <ac:chgData name="Yanagihara Kota" userId="bd5f72ed-05c4-4081-85d8-b16a424b0011" providerId="ADAL" clId="{E426FCEA-3D82-8846-B37A-F3C9429FE661}" dt="2025-09-25T07:15:15.543" v="1280"/>
          <ac:grpSpMkLst>
            <pc:docMk/>
            <pc:sldMk cId="3731361885" sldId="722"/>
            <ac:grpSpMk id="5" creationId="{EB8EE06C-7C6E-16BA-38BC-5DC38FA827C3}"/>
          </ac:grpSpMkLst>
        </pc:grpChg>
        <pc:grpChg chg="mod">
          <ac:chgData name="Yanagihara Kota" userId="bd5f72ed-05c4-4081-85d8-b16a424b0011" providerId="ADAL" clId="{E426FCEA-3D82-8846-B37A-F3C9429FE661}" dt="2025-09-25T07:15:15.543" v="1280"/>
          <ac:grpSpMkLst>
            <pc:docMk/>
            <pc:sldMk cId="3731361885" sldId="722"/>
            <ac:grpSpMk id="6" creationId="{757CFFD7-B990-8E37-CA5D-F1B846CC1DC7}"/>
          </ac:grpSpMkLst>
        </pc:grpChg>
        <pc:grpChg chg="add mod">
          <ac:chgData name="Yanagihara Kota" userId="bd5f72ed-05c4-4081-85d8-b16a424b0011" providerId="ADAL" clId="{E426FCEA-3D82-8846-B37A-F3C9429FE661}" dt="2025-09-25T07:15:24.654" v="1283" actId="1076"/>
          <ac:grpSpMkLst>
            <pc:docMk/>
            <pc:sldMk cId="3731361885" sldId="722"/>
            <ac:grpSpMk id="30" creationId="{EAE2ED4D-7B00-D7BA-AB08-22C15F308E40}"/>
          </ac:grpSpMkLst>
        </pc:grpChg>
        <pc:grpChg chg="mod">
          <ac:chgData name="Yanagihara Kota" userId="bd5f72ed-05c4-4081-85d8-b16a424b0011" providerId="ADAL" clId="{E426FCEA-3D82-8846-B37A-F3C9429FE661}" dt="2025-09-25T07:15:20.373" v="1282"/>
          <ac:grpSpMkLst>
            <pc:docMk/>
            <pc:sldMk cId="3731361885" sldId="722"/>
            <ac:grpSpMk id="31" creationId="{5193B1A4-BF04-2728-5394-BBF0B2766964}"/>
          </ac:grpSpMkLst>
        </pc:grpChg>
        <pc:grpChg chg="mod">
          <ac:chgData name="Yanagihara Kota" userId="bd5f72ed-05c4-4081-85d8-b16a424b0011" providerId="ADAL" clId="{E426FCEA-3D82-8846-B37A-F3C9429FE661}" dt="2025-09-25T07:15:20.373" v="1282"/>
          <ac:grpSpMkLst>
            <pc:docMk/>
            <pc:sldMk cId="3731361885" sldId="722"/>
            <ac:grpSpMk id="32" creationId="{87CB8753-9BA6-7FF1-850F-B9094A77FA9C}"/>
          </ac:grpSpMkLst>
        </pc:grpChg>
        <pc:cxnChg chg="mod">
          <ac:chgData name="Yanagihara Kota" userId="bd5f72ed-05c4-4081-85d8-b16a424b0011" providerId="ADAL" clId="{E426FCEA-3D82-8846-B37A-F3C9429FE661}" dt="2025-09-25T07:15:15.543" v="1280"/>
          <ac:cxnSpMkLst>
            <pc:docMk/>
            <pc:sldMk cId="3731361885" sldId="722"/>
            <ac:cxnSpMk id="19" creationId="{E11B67C0-C9D3-F41C-8EAA-8EF7F8880750}"/>
          </ac:cxnSpMkLst>
        </pc:cxnChg>
        <pc:cxnChg chg="mod">
          <ac:chgData name="Yanagihara Kota" userId="bd5f72ed-05c4-4081-85d8-b16a424b0011" providerId="ADAL" clId="{E426FCEA-3D82-8846-B37A-F3C9429FE661}" dt="2025-09-25T07:15:20.373" v="1282"/>
          <ac:cxnSpMkLst>
            <pc:docMk/>
            <pc:sldMk cId="3731361885" sldId="722"/>
            <ac:cxnSpMk id="43" creationId="{A4744CE3-0C2D-8932-C584-306980EFC096}"/>
          </ac:cxnSpMkLst>
        </pc:cxnChg>
      </pc:sldChg>
      <pc:sldChg chg="addSp delSp modSp new del mod">
        <pc:chgData name="Yanagihara Kota" userId="bd5f72ed-05c4-4081-85d8-b16a424b0011" providerId="ADAL" clId="{E426FCEA-3D82-8846-B37A-F3C9429FE661}" dt="2025-09-25T07:20:35.270" v="1366" actId="2696"/>
        <pc:sldMkLst>
          <pc:docMk/>
          <pc:sldMk cId="3442912412" sldId="723"/>
        </pc:sldMkLst>
        <pc:spChg chg="add mod">
          <ac:chgData name="Yanagihara Kota" userId="bd5f72ed-05c4-4081-85d8-b16a424b0011" providerId="ADAL" clId="{E426FCEA-3D82-8846-B37A-F3C9429FE661}" dt="2025-09-25T07:10:12.340" v="1152" actId="14100"/>
          <ac:spMkLst>
            <pc:docMk/>
            <pc:sldMk cId="3442912412" sldId="723"/>
            <ac:spMk id="2" creationId="{DA0BBDA6-F41B-0E8F-8E4D-05D90460730C}"/>
          </ac:spMkLst>
        </pc:spChg>
        <pc:spChg chg="add del mod">
          <ac:chgData name="Yanagihara Kota" userId="bd5f72ed-05c4-4081-85d8-b16a424b0011" providerId="ADAL" clId="{E426FCEA-3D82-8846-B37A-F3C9429FE661}" dt="2025-09-25T07:00:38.330" v="926" actId="478"/>
          <ac:spMkLst>
            <pc:docMk/>
            <pc:sldMk cId="3442912412" sldId="723"/>
            <ac:spMk id="3" creationId="{9E6254C1-5DDC-C43F-AE43-118CBAD53DDE}"/>
          </ac:spMkLst>
        </pc:spChg>
        <pc:spChg chg="add del mod">
          <ac:chgData name="Yanagihara Kota" userId="bd5f72ed-05c4-4081-85d8-b16a424b0011" providerId="ADAL" clId="{E426FCEA-3D82-8846-B37A-F3C9429FE661}" dt="2025-09-25T07:00:31.996" v="922" actId="478"/>
          <ac:spMkLst>
            <pc:docMk/>
            <pc:sldMk cId="3442912412" sldId="723"/>
            <ac:spMk id="4" creationId="{6B740E0D-AA56-BB83-5B2F-FA640AB0D4A4}"/>
          </ac:spMkLst>
        </pc:spChg>
        <pc:spChg chg="add del mod">
          <ac:chgData name="Yanagihara Kota" userId="bd5f72ed-05c4-4081-85d8-b16a424b0011" providerId="ADAL" clId="{E426FCEA-3D82-8846-B37A-F3C9429FE661}" dt="2025-09-25T07:00:33.233" v="923" actId="478"/>
          <ac:spMkLst>
            <pc:docMk/>
            <pc:sldMk cId="3442912412" sldId="723"/>
            <ac:spMk id="5" creationId="{14B094BD-5D4F-3D42-B602-3E92DD1AA2B9}"/>
          </ac:spMkLst>
        </pc:spChg>
        <pc:spChg chg="add mod">
          <ac:chgData name="Yanagihara Kota" userId="bd5f72ed-05c4-4081-85d8-b16a424b0011" providerId="ADAL" clId="{E426FCEA-3D82-8846-B37A-F3C9429FE661}" dt="2025-09-25T07:06:52.253" v="1092" actId="164"/>
          <ac:spMkLst>
            <pc:docMk/>
            <pc:sldMk cId="3442912412" sldId="723"/>
            <ac:spMk id="6" creationId="{890CBAFD-C095-B389-E394-64BA58B96C65}"/>
          </ac:spMkLst>
        </pc:spChg>
        <pc:spChg chg="add mod">
          <ac:chgData name="Yanagihara Kota" userId="bd5f72ed-05c4-4081-85d8-b16a424b0011" providerId="ADAL" clId="{E426FCEA-3D82-8846-B37A-F3C9429FE661}" dt="2025-09-25T07:02:48.078" v="953" actId="692"/>
          <ac:spMkLst>
            <pc:docMk/>
            <pc:sldMk cId="3442912412" sldId="723"/>
            <ac:spMk id="7" creationId="{EE078E57-3C60-11B5-9BC9-A2FC2CD32CA5}"/>
          </ac:spMkLst>
        </pc:spChg>
        <pc:spChg chg="add mod">
          <ac:chgData name="Yanagihara Kota" userId="bd5f72ed-05c4-4081-85d8-b16a424b0011" providerId="ADAL" clId="{E426FCEA-3D82-8846-B37A-F3C9429FE661}" dt="2025-09-25T07:02:48.078" v="953" actId="692"/>
          <ac:spMkLst>
            <pc:docMk/>
            <pc:sldMk cId="3442912412" sldId="723"/>
            <ac:spMk id="8" creationId="{C707DCB4-B961-7B6C-8111-8DD1BC1A41A0}"/>
          </ac:spMkLst>
        </pc:spChg>
        <pc:spChg chg="add mod">
          <ac:chgData name="Yanagihara Kota" userId="bd5f72ed-05c4-4081-85d8-b16a424b0011" providerId="ADAL" clId="{E426FCEA-3D82-8846-B37A-F3C9429FE661}" dt="2025-09-25T07:02:48.078" v="953" actId="692"/>
          <ac:spMkLst>
            <pc:docMk/>
            <pc:sldMk cId="3442912412" sldId="723"/>
            <ac:spMk id="9" creationId="{D7C61477-1F2D-4DE1-8EFA-B4151CC6C287}"/>
          </ac:spMkLst>
        </pc:spChg>
        <pc:spChg chg="add mod">
          <ac:chgData name="Yanagihara Kota" userId="bd5f72ed-05c4-4081-85d8-b16a424b0011" providerId="ADAL" clId="{E426FCEA-3D82-8846-B37A-F3C9429FE661}" dt="2025-09-25T07:02:48.078" v="953" actId="692"/>
          <ac:spMkLst>
            <pc:docMk/>
            <pc:sldMk cId="3442912412" sldId="723"/>
            <ac:spMk id="10" creationId="{E8B877BD-1225-03C5-0F3B-994789E4549D}"/>
          </ac:spMkLst>
        </pc:spChg>
        <pc:spChg chg="add mod">
          <ac:chgData name="Yanagihara Kota" userId="bd5f72ed-05c4-4081-85d8-b16a424b0011" providerId="ADAL" clId="{E426FCEA-3D82-8846-B37A-F3C9429FE661}" dt="2025-09-25T07:02:48.078" v="953" actId="692"/>
          <ac:spMkLst>
            <pc:docMk/>
            <pc:sldMk cId="3442912412" sldId="723"/>
            <ac:spMk id="11" creationId="{3FA278E0-A5E0-73FF-5C96-684E2708DF07}"/>
          </ac:spMkLst>
        </pc:spChg>
        <pc:spChg chg="add mod">
          <ac:chgData name="Yanagihara Kota" userId="bd5f72ed-05c4-4081-85d8-b16a424b0011" providerId="ADAL" clId="{E426FCEA-3D82-8846-B37A-F3C9429FE661}" dt="2025-09-25T07:02:48.078" v="953" actId="692"/>
          <ac:spMkLst>
            <pc:docMk/>
            <pc:sldMk cId="3442912412" sldId="723"/>
            <ac:spMk id="12" creationId="{A5E25522-8B1E-E078-B6FA-FB8746586A3E}"/>
          </ac:spMkLst>
        </pc:spChg>
        <pc:spChg chg="add del mod">
          <ac:chgData name="Yanagihara Kota" userId="bd5f72ed-05c4-4081-85d8-b16a424b0011" providerId="ADAL" clId="{E426FCEA-3D82-8846-B37A-F3C9429FE661}" dt="2025-09-25T07:07:22.710" v="1108" actId="21"/>
          <ac:spMkLst>
            <pc:docMk/>
            <pc:sldMk cId="3442912412" sldId="723"/>
            <ac:spMk id="14" creationId="{7BCED364-59DF-6990-F79A-64589DE674B9}"/>
          </ac:spMkLst>
        </pc:spChg>
        <pc:spChg chg="add mod">
          <ac:chgData name="Yanagihara Kota" userId="bd5f72ed-05c4-4081-85d8-b16a424b0011" providerId="ADAL" clId="{E426FCEA-3D82-8846-B37A-F3C9429FE661}" dt="2025-09-25T07:06:52.253" v="1092" actId="164"/>
          <ac:spMkLst>
            <pc:docMk/>
            <pc:sldMk cId="3442912412" sldId="723"/>
            <ac:spMk id="15" creationId="{B89CD238-9BF5-A906-E28B-CBC8983C9B74}"/>
          </ac:spMkLst>
        </pc:spChg>
        <pc:spChg chg="add mod">
          <ac:chgData name="Yanagihara Kota" userId="bd5f72ed-05c4-4081-85d8-b16a424b0011" providerId="ADAL" clId="{E426FCEA-3D82-8846-B37A-F3C9429FE661}" dt="2025-09-25T07:06:52.253" v="1092" actId="164"/>
          <ac:spMkLst>
            <pc:docMk/>
            <pc:sldMk cId="3442912412" sldId="723"/>
            <ac:spMk id="16" creationId="{8CB7117B-B631-D8BB-615D-BF7595039E19}"/>
          </ac:spMkLst>
        </pc:spChg>
        <pc:spChg chg="del mod">
          <ac:chgData name="Yanagihara Kota" userId="bd5f72ed-05c4-4081-85d8-b16a424b0011" providerId="ADAL" clId="{E426FCEA-3D82-8846-B37A-F3C9429FE661}" dt="2025-09-25T07:09:48.562" v="1136" actId="478"/>
          <ac:spMkLst>
            <pc:docMk/>
            <pc:sldMk cId="3442912412" sldId="723"/>
            <ac:spMk id="18" creationId="{E49BE7C4-0C44-B01D-2451-66ACA75F93B3}"/>
          </ac:spMkLst>
        </pc:spChg>
        <pc:spChg chg="mod">
          <ac:chgData name="Yanagihara Kota" userId="bd5f72ed-05c4-4081-85d8-b16a424b0011" providerId="ADAL" clId="{E426FCEA-3D82-8846-B37A-F3C9429FE661}" dt="2025-09-25T07:06:34.712" v="1091"/>
          <ac:spMkLst>
            <pc:docMk/>
            <pc:sldMk cId="3442912412" sldId="723"/>
            <ac:spMk id="19" creationId="{3701BDBD-2669-1D95-BA52-52AFEE4C42FD}"/>
          </ac:spMkLst>
        </pc:spChg>
        <pc:spChg chg="mod">
          <ac:chgData name="Yanagihara Kota" userId="bd5f72ed-05c4-4081-85d8-b16a424b0011" providerId="ADAL" clId="{E426FCEA-3D82-8846-B37A-F3C9429FE661}" dt="2025-09-25T07:06:34.712" v="1091"/>
          <ac:spMkLst>
            <pc:docMk/>
            <pc:sldMk cId="3442912412" sldId="723"/>
            <ac:spMk id="20" creationId="{1E22964E-F0EF-D219-7795-D1F5E8372B5D}"/>
          </ac:spMkLst>
        </pc:spChg>
        <pc:spChg chg="mod">
          <ac:chgData name="Yanagihara Kota" userId="bd5f72ed-05c4-4081-85d8-b16a424b0011" providerId="ADAL" clId="{E426FCEA-3D82-8846-B37A-F3C9429FE661}" dt="2025-09-25T07:06:34.712" v="1091"/>
          <ac:spMkLst>
            <pc:docMk/>
            <pc:sldMk cId="3442912412" sldId="723"/>
            <ac:spMk id="21" creationId="{E855F5AD-31F7-3738-C356-CF28A2E853E8}"/>
          </ac:spMkLst>
        </pc:spChg>
        <pc:spChg chg="mod">
          <ac:chgData name="Yanagihara Kota" userId="bd5f72ed-05c4-4081-85d8-b16a424b0011" providerId="ADAL" clId="{E426FCEA-3D82-8846-B37A-F3C9429FE661}" dt="2025-09-25T07:06:34.712" v="1091"/>
          <ac:spMkLst>
            <pc:docMk/>
            <pc:sldMk cId="3442912412" sldId="723"/>
            <ac:spMk id="22" creationId="{346ADDED-359D-04CF-BA66-B182F3EEB7CC}"/>
          </ac:spMkLst>
        </pc:spChg>
        <pc:spChg chg="mod">
          <ac:chgData name="Yanagihara Kota" userId="bd5f72ed-05c4-4081-85d8-b16a424b0011" providerId="ADAL" clId="{E426FCEA-3D82-8846-B37A-F3C9429FE661}" dt="2025-09-25T07:06:34.712" v="1091"/>
          <ac:spMkLst>
            <pc:docMk/>
            <pc:sldMk cId="3442912412" sldId="723"/>
            <ac:spMk id="23" creationId="{ED5C0C1A-02BA-3CE6-021E-45BC919B7F8E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25" creationId="{7B6855BC-28B1-C511-C01D-FF8A6FCF2CBC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26" creationId="{17CDD3AD-C7B4-CFA0-909A-6273AD438BE7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27" creationId="{79F4F708-46AD-45EB-77C1-40889C059CFA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28" creationId="{A134FE01-B91E-55E6-8922-96472000A212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29" creationId="{B4C29C41-A298-AB5E-FA2B-5C3B8827F0BB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30" creationId="{BA05D140-7408-050D-1758-9384B81DE8B5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31" creationId="{34A7F941-9FF0-7589-432C-E9FA897F57DA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32" creationId="{EA2CC98A-A861-EE47-0C94-1ABC4E399F73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33" creationId="{9518F17F-6218-BE86-0D75-5CC09025F414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34" creationId="{371F45F4-906B-2A84-3505-8A8B69C756E3}"/>
          </ac:spMkLst>
        </pc:spChg>
        <pc:spChg chg="add mod">
          <ac:chgData name="Yanagihara Kota" userId="bd5f72ed-05c4-4081-85d8-b16a424b0011" providerId="ADAL" clId="{E426FCEA-3D82-8846-B37A-F3C9429FE661}" dt="2025-09-25T07:15:12.512" v="1278" actId="164"/>
          <ac:spMkLst>
            <pc:docMk/>
            <pc:sldMk cId="3442912412" sldId="723"/>
            <ac:spMk id="37" creationId="{3CB47C06-96C5-2B52-4EDF-D1F1FFAD7B8A}"/>
          </ac:spMkLst>
        </pc:spChg>
        <pc:grpChg chg="add del mod">
          <ac:chgData name="Yanagihara Kota" userId="bd5f72ed-05c4-4081-85d8-b16a424b0011" providerId="ADAL" clId="{E426FCEA-3D82-8846-B37A-F3C9429FE661}" dt="2025-09-25T07:06:34.217" v="1090" actId="21"/>
          <ac:grpSpMkLst>
            <pc:docMk/>
            <pc:sldMk cId="3442912412" sldId="723"/>
            <ac:grpSpMk id="13" creationId="{CBABB06D-F326-178C-83CE-85BFB4449D8E}"/>
          </ac:grpSpMkLst>
        </pc:grpChg>
        <pc:grpChg chg="add mod">
          <ac:chgData name="Yanagihara Kota" userId="bd5f72ed-05c4-4081-85d8-b16a424b0011" providerId="ADAL" clId="{E426FCEA-3D82-8846-B37A-F3C9429FE661}" dt="2025-09-25T07:15:12.512" v="1278" actId="164"/>
          <ac:grpSpMkLst>
            <pc:docMk/>
            <pc:sldMk cId="3442912412" sldId="723"/>
            <ac:grpSpMk id="17" creationId="{9D715DFA-F2D5-B62F-DBDC-1FD30C3A92AE}"/>
          </ac:grpSpMkLst>
        </pc:grpChg>
        <pc:grpChg chg="add mod">
          <ac:chgData name="Yanagihara Kota" userId="bd5f72ed-05c4-4081-85d8-b16a424b0011" providerId="ADAL" clId="{E426FCEA-3D82-8846-B37A-F3C9429FE661}" dt="2025-09-25T07:15:12.512" v="1278" actId="164"/>
          <ac:grpSpMkLst>
            <pc:docMk/>
            <pc:sldMk cId="3442912412" sldId="723"/>
            <ac:grpSpMk id="24" creationId="{C6F55A2F-B59E-73F5-72AE-7B25D76BC519}"/>
          </ac:grpSpMkLst>
        </pc:grpChg>
        <pc:grpChg chg="add del mod">
          <ac:chgData name="Yanagihara Kota" userId="bd5f72ed-05c4-4081-85d8-b16a424b0011" providerId="ADAL" clId="{E426FCEA-3D82-8846-B37A-F3C9429FE661}" dt="2025-09-25T07:15:13.459" v="1279" actId="21"/>
          <ac:grpSpMkLst>
            <pc:docMk/>
            <pc:sldMk cId="3442912412" sldId="723"/>
            <ac:grpSpMk id="38" creationId="{F0D7F90B-E872-13BA-097F-06760170DFE2}"/>
          </ac:grpSpMkLst>
        </pc:grpChg>
        <pc:cxnChg chg="add mod">
          <ac:chgData name="Yanagihara Kota" userId="bd5f72ed-05c4-4081-85d8-b16a424b0011" providerId="ADAL" clId="{E426FCEA-3D82-8846-B37A-F3C9429FE661}" dt="2025-09-25T07:15:12.512" v="1278" actId="164"/>
          <ac:cxnSpMkLst>
            <pc:docMk/>
            <pc:sldMk cId="3442912412" sldId="723"/>
            <ac:cxnSpMk id="36" creationId="{CDA14396-BCBD-91D4-869E-F8F3413CE0E9}"/>
          </ac:cxnSpMkLst>
        </pc:cxnChg>
      </pc:sldChg>
    </pc:docChg>
  </pc:docChgLst>
  <pc:docChgLst>
    <pc:chgData name="Yanagihara Kota" userId="bd5f72ed-05c4-4081-85d8-b16a424b0011" providerId="ADAL" clId="{27115A2E-CE79-9747-BB0B-DAE7596D6FFA}"/>
    <pc:docChg chg="undo redo custSel addSld delSld modSld sldOrd">
      <pc:chgData name="Yanagihara Kota" userId="bd5f72ed-05c4-4081-85d8-b16a424b0011" providerId="ADAL" clId="{27115A2E-CE79-9747-BB0B-DAE7596D6FFA}" dt="2025-05-22T08:46:21.066" v="1471" actId="20577"/>
      <pc:docMkLst>
        <pc:docMk/>
      </pc:docMkLst>
      <pc:sldChg chg="modSp mod">
        <pc:chgData name="Yanagihara Kota" userId="bd5f72ed-05c4-4081-85d8-b16a424b0011" providerId="ADAL" clId="{27115A2E-CE79-9747-BB0B-DAE7596D6FFA}" dt="2025-05-22T07:30:26.275" v="62" actId="20577"/>
        <pc:sldMkLst>
          <pc:docMk/>
          <pc:sldMk cId="4072452649" sldId="352"/>
        </pc:sldMkLst>
      </pc:sldChg>
      <pc:sldChg chg="ord">
        <pc:chgData name="Yanagihara Kota" userId="bd5f72ed-05c4-4081-85d8-b16a424b0011" providerId="ADAL" clId="{27115A2E-CE79-9747-BB0B-DAE7596D6FFA}" dt="2025-05-22T08:19:53.512" v="659" actId="20578"/>
        <pc:sldMkLst>
          <pc:docMk/>
          <pc:sldMk cId="241958544" sldId="567"/>
        </pc:sldMkLst>
      </pc:sldChg>
      <pc:sldChg chg="modSp mod">
        <pc:chgData name="Yanagihara Kota" userId="bd5f72ed-05c4-4081-85d8-b16a424b0011" providerId="ADAL" clId="{27115A2E-CE79-9747-BB0B-DAE7596D6FFA}" dt="2025-05-22T07:44:04.521" v="236" actId="20577"/>
        <pc:sldMkLst>
          <pc:docMk/>
          <pc:sldMk cId="1731929367" sldId="582"/>
        </pc:sldMkLst>
      </pc:sldChg>
      <pc:sldChg chg="modSp mod">
        <pc:chgData name="Yanagihara Kota" userId="bd5f72ed-05c4-4081-85d8-b16a424b0011" providerId="ADAL" clId="{27115A2E-CE79-9747-BB0B-DAE7596D6FFA}" dt="2025-05-22T08:46:21.066" v="1471" actId="20577"/>
        <pc:sldMkLst>
          <pc:docMk/>
          <pc:sldMk cId="1154527862" sldId="615"/>
        </pc:sldMkLst>
      </pc:sldChg>
      <pc:sldChg chg="modSp mod">
        <pc:chgData name="Yanagihara Kota" userId="bd5f72ed-05c4-4081-85d8-b16a424b0011" providerId="ADAL" clId="{27115A2E-CE79-9747-BB0B-DAE7596D6FFA}" dt="2025-05-22T07:54:48.428" v="419" actId="20577"/>
        <pc:sldMkLst>
          <pc:docMk/>
          <pc:sldMk cId="3965943854" sldId="618"/>
        </pc:sldMkLst>
      </pc:sldChg>
      <pc:sldChg chg="modSp mod">
        <pc:chgData name="Yanagihara Kota" userId="bd5f72ed-05c4-4081-85d8-b16a424b0011" providerId="ADAL" clId="{27115A2E-CE79-9747-BB0B-DAE7596D6FFA}" dt="2025-05-22T07:54:55.658" v="423" actId="20577"/>
        <pc:sldMkLst>
          <pc:docMk/>
          <pc:sldMk cId="2197154351" sldId="624"/>
        </pc:sldMkLst>
      </pc:sldChg>
      <pc:sldChg chg="modSp mod">
        <pc:chgData name="Yanagihara Kota" userId="bd5f72ed-05c4-4081-85d8-b16a424b0011" providerId="ADAL" clId="{27115A2E-CE79-9747-BB0B-DAE7596D6FFA}" dt="2025-05-22T07:47:22.750" v="237" actId="207"/>
        <pc:sldMkLst>
          <pc:docMk/>
          <pc:sldMk cId="3963729010" sldId="633"/>
        </pc:sldMkLst>
      </pc:sldChg>
      <pc:sldChg chg="modSp mod">
        <pc:chgData name="Yanagihara Kota" userId="bd5f72ed-05c4-4081-85d8-b16a424b0011" providerId="ADAL" clId="{27115A2E-CE79-9747-BB0B-DAE7596D6FFA}" dt="2025-05-22T07:54:14.197" v="415" actId="20577"/>
        <pc:sldMkLst>
          <pc:docMk/>
          <pc:sldMk cId="573601993" sldId="645"/>
        </pc:sldMkLst>
      </pc:sldChg>
      <pc:sldChg chg="modSp mod">
        <pc:chgData name="Yanagihara Kota" userId="bd5f72ed-05c4-4081-85d8-b16a424b0011" providerId="ADAL" clId="{27115A2E-CE79-9747-BB0B-DAE7596D6FFA}" dt="2025-05-22T08:44:58.659" v="1467" actId="20577"/>
        <pc:sldMkLst>
          <pc:docMk/>
          <pc:sldMk cId="1707318034" sldId="648"/>
        </pc:sldMkLst>
      </pc:sldChg>
      <pc:sldChg chg="modSp mod">
        <pc:chgData name="Yanagihara Kota" userId="bd5f72ed-05c4-4081-85d8-b16a424b0011" providerId="ADAL" clId="{27115A2E-CE79-9747-BB0B-DAE7596D6FFA}" dt="2025-05-22T08:18:54.688" v="656" actId="207"/>
        <pc:sldMkLst>
          <pc:docMk/>
          <pc:sldMk cId="3443367159" sldId="663"/>
        </pc:sldMkLst>
      </pc:sldChg>
      <pc:sldChg chg="addSp modSp mod">
        <pc:chgData name="Yanagihara Kota" userId="bd5f72ed-05c4-4081-85d8-b16a424b0011" providerId="ADAL" clId="{27115A2E-CE79-9747-BB0B-DAE7596D6FFA}" dt="2025-05-22T08:14:44.949" v="576" actId="1076"/>
        <pc:sldMkLst>
          <pc:docMk/>
          <pc:sldMk cId="383698226" sldId="666"/>
        </pc:sldMkLst>
      </pc:sldChg>
      <pc:sldChg chg="modSp mod">
        <pc:chgData name="Yanagihara Kota" userId="bd5f72ed-05c4-4081-85d8-b16a424b0011" providerId="ADAL" clId="{27115A2E-CE79-9747-BB0B-DAE7596D6FFA}" dt="2025-05-22T07:55:02.685" v="427" actId="20577"/>
        <pc:sldMkLst>
          <pc:docMk/>
          <pc:sldMk cId="3807912216" sldId="667"/>
        </pc:sldMkLst>
      </pc:sldChg>
      <pc:sldChg chg="addSp delSp modSp mod">
        <pc:chgData name="Yanagihara Kota" userId="bd5f72ed-05c4-4081-85d8-b16a424b0011" providerId="ADAL" clId="{27115A2E-CE79-9747-BB0B-DAE7596D6FFA}" dt="2025-05-22T08:34:19.911" v="1127" actId="20577"/>
        <pc:sldMkLst>
          <pc:docMk/>
          <pc:sldMk cId="1661285664" sldId="669"/>
        </pc:sldMkLst>
      </pc:sldChg>
      <pc:sldChg chg="addSp delSp modSp mod">
        <pc:chgData name="Yanagihara Kota" userId="bd5f72ed-05c4-4081-85d8-b16a424b0011" providerId="ADAL" clId="{27115A2E-CE79-9747-BB0B-DAE7596D6FFA}" dt="2025-05-22T08:18:10.339" v="655" actId="207"/>
        <pc:sldMkLst>
          <pc:docMk/>
          <pc:sldMk cId="1358589066" sldId="670"/>
        </pc:sldMkLst>
      </pc:sldChg>
      <pc:sldChg chg="delSp modSp add del mod ord">
        <pc:chgData name="Yanagihara Kota" userId="bd5f72ed-05c4-4081-85d8-b16a424b0011" providerId="ADAL" clId="{27115A2E-CE79-9747-BB0B-DAE7596D6FFA}" dt="2025-05-22T08:34:29.742" v="1128" actId="2696"/>
        <pc:sldMkLst>
          <pc:docMk/>
          <pc:sldMk cId="1646151474" sldId="671"/>
        </pc:sldMkLst>
      </pc:sldChg>
      <pc:sldChg chg="modSp mod">
        <pc:chgData name="Yanagihara Kota" userId="bd5f72ed-05c4-4081-85d8-b16a424b0011" providerId="ADAL" clId="{27115A2E-CE79-9747-BB0B-DAE7596D6FFA}" dt="2025-05-22T08:46:16.754" v="1469" actId="20577"/>
        <pc:sldMkLst>
          <pc:docMk/>
          <pc:sldMk cId="177248507" sldId="672"/>
        </pc:sldMkLst>
      </pc:sldChg>
      <pc:sldChg chg="addSp delSp modSp add mod">
        <pc:chgData name="Yanagihara Kota" userId="bd5f72ed-05c4-4081-85d8-b16a424b0011" providerId="ADAL" clId="{27115A2E-CE79-9747-BB0B-DAE7596D6FFA}" dt="2025-05-22T08:44:51.214" v="1465" actId="20577"/>
        <pc:sldMkLst>
          <pc:docMk/>
          <pc:sldMk cId="1890672809" sldId="673"/>
        </pc:sldMkLst>
      </pc:sldChg>
      <pc:sldChg chg="del">
        <pc:chgData name="Yanagihara Kota" userId="bd5f72ed-05c4-4081-85d8-b16a424b0011" providerId="ADAL" clId="{27115A2E-CE79-9747-BB0B-DAE7596D6FFA}" dt="2025-05-22T07:48:04.742" v="238" actId="2696"/>
        <pc:sldMkLst>
          <pc:docMk/>
          <pc:sldMk cId="2196598742" sldId="673"/>
        </pc:sldMkLst>
      </pc:sldChg>
    </pc:docChg>
  </pc:docChgLst>
  <pc:docChgLst>
    <pc:chgData name="Yanagihara Kota" userId="bd5f72ed-05c4-4081-85d8-b16a424b0011" providerId="ADAL" clId="{B5BCC175-003C-6C44-9345-80907D204E99}"/>
    <pc:docChg chg="undo custSel addSld delSld modSld sldOrd">
      <pc:chgData name="Yanagihara Kota" userId="bd5f72ed-05c4-4081-85d8-b16a424b0011" providerId="ADAL" clId="{B5BCC175-003C-6C44-9345-80907D204E99}" dt="2024-09-10T05:28:46.065" v="534" actId="20577"/>
      <pc:docMkLst>
        <pc:docMk/>
      </pc:docMkLst>
      <pc:sldChg chg="modSp mod">
        <pc:chgData name="Yanagihara Kota" userId="bd5f72ed-05c4-4081-85d8-b16a424b0011" providerId="ADAL" clId="{B5BCC175-003C-6C44-9345-80907D204E99}" dt="2024-09-10T05:28:46.065" v="534" actId="20577"/>
        <pc:sldMkLst>
          <pc:docMk/>
          <pc:sldMk cId="4072452649" sldId="352"/>
        </pc:sldMkLst>
      </pc:sldChg>
      <pc:sldChg chg="modSp mod">
        <pc:chgData name="Yanagihara Kota" userId="bd5f72ed-05c4-4081-85d8-b16a424b0011" providerId="ADAL" clId="{B5BCC175-003C-6C44-9345-80907D204E99}" dt="2024-09-10T04:44:09.425" v="496" actId="20577"/>
        <pc:sldMkLst>
          <pc:docMk/>
          <pc:sldMk cId="241958544" sldId="567"/>
        </pc:sldMkLst>
      </pc:sldChg>
      <pc:sldChg chg="addSp delSp modSp mod">
        <pc:chgData name="Yanagihara Kota" userId="bd5f72ed-05c4-4081-85d8-b16a424b0011" providerId="ADAL" clId="{B5BCC175-003C-6C44-9345-80907D204E99}" dt="2024-09-10T04:25:35.062" v="442"/>
        <pc:sldMkLst>
          <pc:docMk/>
          <pc:sldMk cId="3817096723" sldId="584"/>
        </pc:sldMkLst>
      </pc:sldChg>
      <pc:sldChg chg="addSp delSp modSp mod">
        <pc:chgData name="Yanagihara Kota" userId="bd5f72ed-05c4-4081-85d8-b16a424b0011" providerId="ADAL" clId="{B5BCC175-003C-6C44-9345-80907D204E99}" dt="2024-09-10T04:26:31.515" v="454"/>
        <pc:sldMkLst>
          <pc:docMk/>
          <pc:sldMk cId="1015375832" sldId="586"/>
        </pc:sldMkLst>
      </pc:sldChg>
      <pc:sldChg chg="addSp delSp modSp mod">
        <pc:chgData name="Yanagihara Kota" userId="bd5f72ed-05c4-4081-85d8-b16a424b0011" providerId="ADAL" clId="{B5BCC175-003C-6C44-9345-80907D204E99}" dt="2024-09-10T04:26:10.885" v="449"/>
        <pc:sldMkLst>
          <pc:docMk/>
          <pc:sldMk cId="3732983982" sldId="587"/>
        </pc:sldMkLst>
      </pc:sldChg>
      <pc:sldChg chg="modSp mod">
        <pc:chgData name="Yanagihara Kota" userId="bd5f72ed-05c4-4081-85d8-b16a424b0011" providerId="ADAL" clId="{B5BCC175-003C-6C44-9345-80907D204E99}" dt="2024-09-10T04:47:41.738" v="520" actId="20577"/>
        <pc:sldMkLst>
          <pc:docMk/>
          <pc:sldMk cId="2136981180" sldId="589"/>
        </pc:sldMkLst>
      </pc:sldChg>
      <pc:sldChg chg="modSp mod">
        <pc:chgData name="Yanagihara Kota" userId="bd5f72ed-05c4-4081-85d8-b16a424b0011" providerId="ADAL" clId="{B5BCC175-003C-6C44-9345-80907D204E99}" dt="2024-09-10T04:48:15.091" v="529" actId="20577"/>
        <pc:sldMkLst>
          <pc:docMk/>
          <pc:sldMk cId="1154527862" sldId="615"/>
        </pc:sldMkLst>
      </pc:sldChg>
      <pc:sldChg chg="addSp delSp modSp del mod">
        <pc:chgData name="Yanagihara Kota" userId="bd5f72ed-05c4-4081-85d8-b16a424b0011" providerId="ADAL" clId="{B5BCC175-003C-6C44-9345-80907D204E99}" dt="2024-09-10T04:34:58.703" v="487" actId="2696"/>
        <pc:sldMkLst>
          <pc:docMk/>
          <pc:sldMk cId="3168227128" sldId="621"/>
        </pc:sldMkLst>
      </pc:sldChg>
      <pc:sldChg chg="addSp delSp modSp mod">
        <pc:chgData name="Yanagihara Kota" userId="bd5f72ed-05c4-4081-85d8-b16a424b0011" providerId="ADAL" clId="{B5BCC175-003C-6C44-9345-80907D204E99}" dt="2024-09-10T04:25:28.588" v="440"/>
        <pc:sldMkLst>
          <pc:docMk/>
          <pc:sldMk cId="2482682001" sldId="622"/>
        </pc:sldMkLst>
      </pc:sldChg>
      <pc:sldChg chg="del">
        <pc:chgData name="Yanagihara Kota" userId="bd5f72ed-05c4-4081-85d8-b16a424b0011" providerId="ADAL" clId="{B5BCC175-003C-6C44-9345-80907D204E99}" dt="2024-09-10T04:46:19.547" v="497" actId="2696"/>
        <pc:sldMkLst>
          <pc:docMk/>
          <pc:sldMk cId="3772458961" sldId="625"/>
        </pc:sldMkLst>
      </pc:sldChg>
      <pc:sldChg chg="addSp delSp modSp mod">
        <pc:chgData name="Yanagihara Kota" userId="bd5f72ed-05c4-4081-85d8-b16a424b0011" providerId="ADAL" clId="{B5BCC175-003C-6C44-9345-80907D204E99}" dt="2024-09-10T04:35:24.606" v="489" actId="20577"/>
        <pc:sldMkLst>
          <pc:docMk/>
          <pc:sldMk cId="1138566318" sldId="627"/>
        </pc:sldMkLst>
      </pc:sldChg>
      <pc:sldChg chg="addSp delSp modSp mod">
        <pc:chgData name="Yanagihara Kota" userId="bd5f72ed-05c4-4081-85d8-b16a424b0011" providerId="ADAL" clId="{B5BCC175-003C-6C44-9345-80907D204E99}" dt="2024-09-10T04:26:55.695" v="461" actId="478"/>
        <pc:sldMkLst>
          <pc:docMk/>
          <pc:sldMk cId="1891550191" sldId="631"/>
        </pc:sldMkLst>
      </pc:sldChg>
      <pc:sldChg chg="addSp delSp modSp del mod">
        <pc:chgData name="Yanagihara Kota" userId="bd5f72ed-05c4-4081-85d8-b16a424b0011" providerId="ADAL" clId="{B5BCC175-003C-6C44-9345-80907D204E99}" dt="2024-09-10T04:32:19.438" v="471" actId="2696"/>
        <pc:sldMkLst>
          <pc:docMk/>
          <pc:sldMk cId="476265314" sldId="632"/>
        </pc:sldMkLst>
      </pc:sldChg>
      <pc:sldChg chg="addSp delSp modSp mod">
        <pc:chgData name="Yanagihara Kota" userId="bd5f72ed-05c4-4081-85d8-b16a424b0011" providerId="ADAL" clId="{B5BCC175-003C-6C44-9345-80907D204E99}" dt="2024-09-10T04:35:31.926" v="491" actId="20577"/>
        <pc:sldMkLst>
          <pc:docMk/>
          <pc:sldMk cId="3963729010" sldId="633"/>
        </pc:sldMkLst>
      </pc:sldChg>
      <pc:sldChg chg="addSp delSp modSp del mod ord">
        <pc:chgData name="Yanagihara Kota" userId="bd5f72ed-05c4-4081-85d8-b16a424b0011" providerId="ADAL" clId="{B5BCC175-003C-6C44-9345-80907D204E99}" dt="2024-09-10T04:25:41.466" v="444" actId="2696"/>
        <pc:sldMkLst>
          <pc:docMk/>
          <pc:sldMk cId="1401103339" sldId="649"/>
        </pc:sldMkLst>
      </pc:sldChg>
      <pc:sldChg chg="addSp delSp modSp del mod">
        <pc:chgData name="Yanagihara Kota" userId="bd5f72ed-05c4-4081-85d8-b16a424b0011" providerId="ADAL" clId="{B5BCC175-003C-6C44-9345-80907D204E99}" dt="2024-09-10T04:36:01.811" v="492" actId="2696"/>
        <pc:sldMkLst>
          <pc:docMk/>
          <pc:sldMk cId="4113857829" sldId="650"/>
        </pc:sldMkLst>
      </pc:sldChg>
      <pc:sldChg chg="addSp delSp modSp new del mod">
        <pc:chgData name="Yanagihara Kota" userId="bd5f72ed-05c4-4081-85d8-b16a424b0011" providerId="ADAL" clId="{B5BCC175-003C-6C44-9345-80907D204E99}" dt="2024-09-10T04:25:39.220" v="443" actId="2696"/>
        <pc:sldMkLst>
          <pc:docMk/>
          <pc:sldMk cId="552621535" sldId="651"/>
        </pc:sldMkLst>
      </pc:sldChg>
      <pc:sldChg chg="add">
        <pc:chgData name="Yanagihara Kota" userId="bd5f72ed-05c4-4081-85d8-b16a424b0011" providerId="ADAL" clId="{B5BCC175-003C-6C44-9345-80907D204E99}" dt="2024-09-10T04:31:49.363" v="467"/>
        <pc:sldMkLst>
          <pc:docMk/>
          <pc:sldMk cId="1087279796" sldId="651"/>
        </pc:sldMkLst>
      </pc:sldChg>
    </pc:docChg>
  </pc:docChgLst>
  <pc:docChgLst>
    <pc:chgData name="Yanagihara Kota" userId="bd5f72ed-05c4-4081-85d8-b16a424b0011" providerId="ADAL" clId="{11CCAA30-52C5-0A4D-B982-C8AA3138370B}"/>
    <pc:docChg chg="undo redo custSel addSld delSld modSld sldOrd">
      <pc:chgData name="Yanagihara Kota" userId="bd5f72ed-05c4-4081-85d8-b16a424b0011" providerId="ADAL" clId="{11CCAA30-52C5-0A4D-B982-C8AA3138370B}" dt="2024-08-20T13:24:57.980" v="10581" actId="20577"/>
      <pc:docMkLst>
        <pc:docMk/>
      </pc:docMkLst>
      <pc:sldChg chg="delSp modSp">
        <pc:chgData name="Yanagihara Kota" userId="bd5f72ed-05c4-4081-85d8-b16a424b0011" providerId="ADAL" clId="{11CCAA30-52C5-0A4D-B982-C8AA3138370B}" dt="2024-08-16T01:14:24.590" v="1413" actId="58"/>
        <pc:sldMkLst>
          <pc:docMk/>
          <pc:sldMk cId="4072452649" sldId="352"/>
        </pc:sldMkLst>
      </pc:sldChg>
      <pc:sldChg chg="addSp delSp modSp ord">
        <pc:chgData name="Yanagihara Kota" userId="bd5f72ed-05c4-4081-85d8-b16a424b0011" providerId="ADAL" clId="{11CCAA30-52C5-0A4D-B982-C8AA3138370B}" dt="2024-08-20T05:08:04.242" v="8818" actId="20577"/>
        <pc:sldMkLst>
          <pc:docMk/>
          <pc:sldMk cId="241958544" sldId="567"/>
        </pc:sldMkLst>
      </pc:sldChg>
      <pc:sldChg chg="modSp ord">
        <pc:chgData name="Yanagihara Kota" userId="bd5f72ed-05c4-4081-85d8-b16a424b0011" providerId="ADAL" clId="{11CCAA30-52C5-0A4D-B982-C8AA3138370B}" dt="2024-08-17T05:48:17.030" v="5840" actId="20577"/>
        <pc:sldMkLst>
          <pc:docMk/>
          <pc:sldMk cId="994216905" sldId="568"/>
        </pc:sldMkLst>
      </pc:sldChg>
      <pc:sldChg chg="addSp delSp modSp ord">
        <pc:chgData name="Yanagihara Kota" userId="bd5f72ed-05c4-4081-85d8-b16a424b0011" providerId="ADAL" clId="{11CCAA30-52C5-0A4D-B982-C8AA3138370B}" dt="2024-08-16T03:17:42.847" v="3053" actId="20577"/>
        <pc:sldMkLst>
          <pc:docMk/>
          <pc:sldMk cId="2412539962" sldId="571"/>
        </pc:sldMkLst>
      </pc:sldChg>
      <pc:sldChg chg="addSp delSp modSp">
        <pc:chgData name="Yanagihara Kota" userId="bd5f72ed-05c4-4081-85d8-b16a424b0011" providerId="ADAL" clId="{11CCAA30-52C5-0A4D-B982-C8AA3138370B}" dt="2024-08-17T05:09:06.263" v="5622" actId="207"/>
        <pc:sldMkLst>
          <pc:docMk/>
          <pc:sldMk cId="3536503787" sldId="578"/>
        </pc:sldMkLst>
      </pc:sldChg>
      <pc:sldChg chg="addSp modSp ord">
        <pc:chgData name="Yanagihara Kota" userId="bd5f72ed-05c4-4081-85d8-b16a424b0011" providerId="ADAL" clId="{11CCAA30-52C5-0A4D-B982-C8AA3138370B}" dt="2024-08-16T02:12:39.157" v="2112" actId="57"/>
        <pc:sldMkLst>
          <pc:docMk/>
          <pc:sldMk cId="636014370" sldId="579"/>
        </pc:sldMkLst>
      </pc:sldChg>
      <pc:sldChg chg="addSp delSp modSp ord">
        <pc:chgData name="Yanagihara Kota" userId="bd5f72ed-05c4-4081-85d8-b16a424b0011" providerId="ADAL" clId="{11CCAA30-52C5-0A4D-B982-C8AA3138370B}" dt="2024-08-20T05:07:59.431" v="8816" actId="20577"/>
        <pc:sldMkLst>
          <pc:docMk/>
          <pc:sldMk cId="318824592" sldId="581"/>
        </pc:sldMkLst>
      </pc:sldChg>
      <pc:sldChg chg="add ord">
        <pc:chgData name="Yanagihara Kota" userId="bd5f72ed-05c4-4081-85d8-b16a424b0011" providerId="ADAL" clId="{11CCAA30-52C5-0A4D-B982-C8AA3138370B}" dt="2024-08-17T05:45:22.938" v="5809"/>
        <pc:sldMkLst>
          <pc:docMk/>
          <pc:sldMk cId="1731929367" sldId="582"/>
        </pc:sldMkLst>
      </pc:sldChg>
      <pc:sldChg chg="delSp add ord">
        <pc:chgData name="Yanagihara Kota" userId="bd5f72ed-05c4-4081-85d8-b16a424b0011" providerId="ADAL" clId="{11CCAA30-52C5-0A4D-B982-C8AA3138370B}" dt="2024-08-12T09:01:47.600" v="1374"/>
        <pc:sldMkLst>
          <pc:docMk/>
          <pc:sldMk cId="1016289240" sldId="583"/>
        </pc:sldMkLst>
      </pc:sldChg>
      <pc:sldChg chg="addSp modSp add del">
        <pc:chgData name="Yanagihara Kota" userId="bd5f72ed-05c4-4081-85d8-b16a424b0011" providerId="ADAL" clId="{11CCAA30-52C5-0A4D-B982-C8AA3138370B}" dt="2024-08-12T08:44:26.402" v="965" actId="2696"/>
        <pc:sldMkLst>
          <pc:docMk/>
          <pc:sldMk cId="1210252265" sldId="583"/>
        </pc:sldMkLst>
      </pc:sldChg>
      <pc:sldChg chg="addSp delSp modSp add">
        <pc:chgData name="Yanagihara Kota" userId="bd5f72ed-05c4-4081-85d8-b16a424b0011" providerId="ADAL" clId="{11CCAA30-52C5-0A4D-B982-C8AA3138370B}" dt="2024-08-17T05:57:31.786" v="5842" actId="20577"/>
        <pc:sldMkLst>
          <pc:docMk/>
          <pc:sldMk cId="3817096723" sldId="584"/>
        </pc:sldMkLst>
      </pc:sldChg>
      <pc:sldChg chg="addSp delSp modSp add del">
        <pc:chgData name="Yanagihara Kota" userId="bd5f72ed-05c4-4081-85d8-b16a424b0011" providerId="ADAL" clId="{11CCAA30-52C5-0A4D-B982-C8AA3138370B}" dt="2024-08-16T03:57:08.933" v="3746" actId="2696"/>
        <pc:sldMkLst>
          <pc:docMk/>
          <pc:sldMk cId="3959448406" sldId="585"/>
        </pc:sldMkLst>
      </pc:sldChg>
      <pc:sldChg chg="addSp delSp modSp add">
        <pc:chgData name="Yanagihara Kota" userId="bd5f72ed-05c4-4081-85d8-b16a424b0011" providerId="ADAL" clId="{11CCAA30-52C5-0A4D-B982-C8AA3138370B}" dt="2024-08-17T05:18:40.313" v="5623" actId="207"/>
        <pc:sldMkLst>
          <pc:docMk/>
          <pc:sldMk cId="1015375832" sldId="586"/>
        </pc:sldMkLst>
      </pc:sldChg>
      <pc:sldChg chg="addSp delSp modSp add">
        <pc:chgData name="Yanagihara Kota" userId="bd5f72ed-05c4-4081-85d8-b16a424b0011" providerId="ADAL" clId="{11CCAA30-52C5-0A4D-B982-C8AA3138370B}" dt="2024-08-17T05:20:21.712" v="5627" actId="20577"/>
        <pc:sldMkLst>
          <pc:docMk/>
          <pc:sldMk cId="3732983982" sldId="587"/>
        </pc:sldMkLst>
      </pc:sldChg>
      <pc:sldChg chg="modSp add">
        <pc:chgData name="Yanagihara Kota" userId="bd5f72ed-05c4-4081-85d8-b16a424b0011" providerId="ADAL" clId="{11CCAA30-52C5-0A4D-B982-C8AA3138370B}" dt="2024-08-16T03:56:12.760" v="3735" actId="20577"/>
        <pc:sldMkLst>
          <pc:docMk/>
          <pc:sldMk cId="1950920245" sldId="588"/>
        </pc:sldMkLst>
      </pc:sldChg>
      <pc:sldChg chg="add ord">
        <pc:chgData name="Yanagihara Kota" userId="bd5f72ed-05c4-4081-85d8-b16a424b0011" providerId="ADAL" clId="{11CCAA30-52C5-0A4D-B982-C8AA3138370B}" dt="2024-08-16T03:53:45.562" v="3697"/>
        <pc:sldMkLst>
          <pc:docMk/>
          <pc:sldMk cId="2136981180" sldId="589"/>
        </pc:sldMkLst>
      </pc:sldChg>
      <pc:sldChg chg="modSp add">
        <pc:chgData name="Yanagihara Kota" userId="bd5f72ed-05c4-4081-85d8-b16a424b0011" providerId="ADAL" clId="{11CCAA30-52C5-0A4D-B982-C8AA3138370B}" dt="2024-08-16T08:17:34.937" v="3802"/>
        <pc:sldMkLst>
          <pc:docMk/>
          <pc:sldMk cId="523152752" sldId="590"/>
        </pc:sldMkLst>
      </pc:sldChg>
      <pc:sldChg chg="addSp delSp modSp add del ord">
        <pc:chgData name="Yanagihara Kota" userId="bd5f72ed-05c4-4081-85d8-b16a424b0011" providerId="ADAL" clId="{11CCAA30-52C5-0A4D-B982-C8AA3138370B}" dt="2024-08-20T05:47:42.653" v="9060" actId="2696"/>
        <pc:sldMkLst>
          <pc:docMk/>
          <pc:sldMk cId="4140108055" sldId="591"/>
        </pc:sldMkLst>
      </pc:sldChg>
      <pc:sldChg chg="addSp delSp modSp add">
        <pc:chgData name="Yanagihara Kota" userId="bd5f72ed-05c4-4081-85d8-b16a424b0011" providerId="ADAL" clId="{11CCAA30-52C5-0A4D-B982-C8AA3138370B}" dt="2024-08-20T04:28:45.013" v="8209" actId="552"/>
        <pc:sldMkLst>
          <pc:docMk/>
          <pc:sldMk cId="89031831" sldId="592"/>
        </pc:sldMkLst>
      </pc:sldChg>
      <pc:sldChg chg="add del ord">
        <pc:chgData name="Yanagihara Kota" userId="bd5f72ed-05c4-4081-85d8-b16a424b0011" providerId="ADAL" clId="{11CCAA30-52C5-0A4D-B982-C8AA3138370B}" dt="2024-08-20T04:33:49.136" v="8270" actId="2696"/>
        <pc:sldMkLst>
          <pc:docMk/>
          <pc:sldMk cId="767794255" sldId="614"/>
        </pc:sldMkLst>
      </pc:sldChg>
      <pc:sldChg chg="addSp delSp modSp add ord">
        <pc:chgData name="Yanagihara Kota" userId="bd5f72ed-05c4-4081-85d8-b16a424b0011" providerId="ADAL" clId="{11CCAA30-52C5-0A4D-B982-C8AA3138370B}" dt="2024-08-20T13:24:57.980" v="10581" actId="20577"/>
        <pc:sldMkLst>
          <pc:docMk/>
          <pc:sldMk cId="1154527862" sldId="615"/>
        </pc:sldMkLst>
      </pc:sldChg>
      <pc:sldChg chg="addSp modSp add">
        <pc:chgData name="Yanagihara Kota" userId="bd5f72ed-05c4-4081-85d8-b16a424b0011" providerId="ADAL" clId="{11CCAA30-52C5-0A4D-B982-C8AA3138370B}" dt="2024-08-17T06:27:31.715" v="6830" actId="1076"/>
        <pc:sldMkLst>
          <pc:docMk/>
          <pc:sldMk cId="447899528" sldId="616"/>
        </pc:sldMkLst>
      </pc:sldChg>
      <pc:sldChg chg="addSp modSp add ord">
        <pc:chgData name="Yanagihara Kota" userId="bd5f72ed-05c4-4081-85d8-b16a424b0011" providerId="ADAL" clId="{11CCAA30-52C5-0A4D-B982-C8AA3138370B}" dt="2024-08-20T13:24:47.653" v="10576" actId="20577"/>
        <pc:sldMkLst>
          <pc:docMk/>
          <pc:sldMk cId="4276982466" sldId="617"/>
        </pc:sldMkLst>
      </pc:sldChg>
      <pc:sldChg chg="addSp delSp modSp add del">
        <pc:chgData name="Yanagihara Kota" userId="bd5f72ed-05c4-4081-85d8-b16a424b0011" providerId="ADAL" clId="{11CCAA30-52C5-0A4D-B982-C8AA3138370B}" dt="2024-08-20T04:33:17.377" v="8267" actId="2696"/>
        <pc:sldMkLst>
          <pc:docMk/>
          <pc:sldMk cId="1205645826" sldId="618"/>
        </pc:sldMkLst>
      </pc:sldChg>
      <pc:sldChg chg="modSp add">
        <pc:chgData name="Yanagihara Kota" userId="bd5f72ed-05c4-4081-85d8-b16a424b0011" providerId="ADAL" clId="{11CCAA30-52C5-0A4D-B982-C8AA3138370B}" dt="2024-08-20T05:47:47.299" v="9062" actId="20577"/>
        <pc:sldMkLst>
          <pc:docMk/>
          <pc:sldMk cId="3965943854" sldId="6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F049-0F92-7548-BB5C-1EC2D9FAC433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11B84-1882-E24E-858D-387EE6295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0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en-US" u="non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1B84-1882-E24E-858D-387EE629520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98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6B3B8-52DD-D3F5-9FF7-B2968CCDC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B9A5F3-EBF8-CFD8-6690-F1453CD95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BAF195-070C-7320-AD53-73477FF5C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1CBF6C-BD8F-C41F-666A-331AD2051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1B84-1882-E24E-858D-387EE629520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7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93719-4F28-94E7-89A1-EDDC4F6AF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2A85B91-3233-85B8-03E4-F3476D5EB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2D1FB7-268F-BF45-D586-A12DBDAB1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7A6383-660D-E7D2-2295-931295EB4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1B84-1882-E24E-858D-387EE629520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86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CDFCD-4D7B-9551-64B0-775AB234A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1FEC34D-048A-D965-5D1A-5265F066F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F9B3BC-A329-7373-3FE9-A7BED8276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809F38-6B52-7582-27EA-C26109169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1B84-1882-E24E-858D-387EE629520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33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240AB-9FAD-AEFA-1A8A-5C3D4A2B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AA4D31-07DA-4A69-734F-9FC64A5E0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6A4E77-9703-6DAD-4645-C6761274A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6FE169-BB85-029C-35E1-AFD5A2ED7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1B84-1882-E24E-858D-387EE629520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1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DE69F-6FD1-F4E1-C333-38DFCAA10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9F1068-AFA6-E488-56F2-1B9C2D01E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866ADB-EE8E-06A9-7901-409FAEFF3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12F59B-B7F5-5C88-B081-6A1F67204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1B84-1882-E24E-858D-387EE629520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89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6EFB6-80A9-D641-0AEB-A95833661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A290AF3-D11B-189F-3856-9359244DF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D00F4A-2627-50CF-70F5-167E397BB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85951B-3D78-E97D-4528-5224E02E5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11B84-1882-E24E-858D-387EE629520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29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C703B-BED5-ED41-84E4-598E257242DC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F8EF7-D836-9841-BA2E-42F7CCCB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18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52.png"/><Relationship Id="rId7" Type="http://schemas.openxmlformats.org/officeDocument/2006/relationships/image" Target="../media/image2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1.png"/><Relationship Id="rId10" Type="http://schemas.openxmlformats.org/officeDocument/2006/relationships/image" Target="../media/image26.png"/><Relationship Id="rId4" Type="http://schemas.openxmlformats.org/officeDocument/2006/relationships/image" Target="../media/image201.png"/><Relationship Id="rId9" Type="http://schemas.openxmlformats.org/officeDocument/2006/relationships/image" Target="../media/image2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15.emf"/><Relationship Id="rId12" Type="http://schemas.openxmlformats.org/officeDocument/2006/relationships/image" Target="../media/image4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-28247" y="2130950"/>
            <a:ext cx="9962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011893"/>
                </a:solidFill>
                <a:latin typeface="Times" charset="0"/>
                <a:ea typeface="Hiragino Maru Gothic Pro W4" panose="020F0400000000000000" pitchFamily="34" charset="-128"/>
                <a:cs typeface="Times" charset="0"/>
              </a:rPr>
              <a:t>Development of a family of rays tracing code</a:t>
            </a:r>
          </a:p>
          <a:p>
            <a:pPr algn="ctr"/>
            <a:r>
              <a:rPr lang="en-US" altLang="ja-JP" sz="4000" dirty="0">
                <a:solidFill>
                  <a:srgbClr val="011893"/>
                </a:solidFill>
                <a:latin typeface="Times" charset="0"/>
                <a:ea typeface="Hiragino Maru Gothic Pro W4" panose="020F0400000000000000" pitchFamily="34" charset="-128"/>
                <a:cs typeface="Times" charset="0"/>
              </a:rPr>
              <a:t>based on a non-commutative kinetic ray system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F0445C-2999-704F-B5A2-9DC8F25CF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244" y="4494244"/>
            <a:ext cx="2363755" cy="2363755"/>
          </a:xfrm>
          <a:prstGeom prst="rect">
            <a:avLst/>
          </a:prstGeom>
        </p:spPr>
      </p:pic>
      <p:sp>
        <p:nvSpPr>
          <p:cNvPr id="5" name="Shape 120">
            <a:extLst>
              <a:ext uri="{FF2B5EF4-FFF2-40B4-BE49-F238E27FC236}">
                <a16:creationId xmlns:a16="http://schemas.microsoft.com/office/drawing/2014/main" id="{3C04D13C-33E5-F942-A929-F3147D722016}"/>
              </a:ext>
            </a:extLst>
          </p:cNvPr>
          <p:cNvSpPr txBox="1">
            <a:spLocks/>
          </p:cNvSpPr>
          <p:nvPr/>
        </p:nvSpPr>
        <p:spPr>
          <a:xfrm>
            <a:off x="68986" y="4494244"/>
            <a:ext cx="9768025" cy="1652346"/>
          </a:xfrm>
          <a:prstGeom prst="rect">
            <a:avLst/>
          </a:prstGeom>
        </p:spPr>
        <p:txBody>
          <a:bodyPr vert="horz" lIns="95787" tIns="47894" rIns="95787" bIns="47894" rtlCol="0">
            <a:noAutofit/>
          </a:bodyPr>
          <a:lstStyle>
            <a:lvl1pPr marL="0" indent="0" algn="l" defTabSz="130046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3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Kota Yanagihara</a:t>
            </a:r>
            <a:r>
              <a:rPr lang="en-US" altLang="ja-JP" sz="2400" baseline="300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1)</a:t>
            </a:r>
            <a:endParaRPr lang="en-US" altLang="ja-JP" sz="1600" baseline="30000" dirty="0">
              <a:solidFill>
                <a:schemeClr val="tx1"/>
              </a:solidFill>
              <a:latin typeface="Times" charset="0"/>
              <a:ea typeface="Times" charset="0"/>
              <a:cs typeface="Times" charset="0"/>
            </a:endParaRPr>
          </a:p>
          <a:p>
            <a:pPr algn="ctr"/>
            <a:endParaRPr lang="en-US" altLang="ja-JP" sz="1600" i="1" dirty="0">
              <a:solidFill>
                <a:schemeClr val="tx1"/>
              </a:solidFill>
              <a:latin typeface="Times" charset="0"/>
              <a:ea typeface="Times" charset="0"/>
              <a:cs typeface="Times" charset="0"/>
            </a:endParaRPr>
          </a:p>
          <a:p>
            <a:pPr algn="ctr"/>
            <a:r>
              <a:rPr lang="en-US" altLang="ja-JP" sz="1600" i="1" baseline="300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1)</a:t>
            </a:r>
            <a:r>
              <a:rPr lang="en-US" altLang="ja-JP" sz="1600" i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Naka Institute for Fusion Science and Technology,</a:t>
            </a:r>
          </a:p>
          <a:p>
            <a:pPr algn="ctr"/>
            <a:r>
              <a:rPr lang="en-US" altLang="ja-JP" sz="1600" i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National Institute for Quantum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69467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F1B85-1609-A764-EC67-5338B61D9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42A604-2BE9-F161-B801-E8AD3F0C6CB6}"/>
              </a:ext>
            </a:extLst>
          </p:cNvPr>
          <p:cNvSpPr txBox="1"/>
          <p:nvPr/>
        </p:nvSpPr>
        <p:spPr>
          <a:xfrm>
            <a:off x="0" y="0"/>
            <a:ext cx="9541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1st order system = well established </a:t>
            </a:r>
            <a:r>
              <a:rPr kumimoji="1" lang="en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Liouville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7A0B8A5-F1CE-2C00-015B-267751B6945C}"/>
                  </a:ext>
                </a:extLst>
              </p:cNvPr>
              <p:cNvSpPr txBox="1"/>
              <p:nvPr/>
            </p:nvSpPr>
            <p:spPr>
              <a:xfrm>
                <a:off x="743607" y="945047"/>
                <a:ext cx="8418786" cy="523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From the lowest order relation, we obtain the dispersion </a:t>
                </a:r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relation,</a:t>
                </a:r>
              </a:p>
              <a:p>
                <a:endParaRPr lang="en-US" altLang="ja-JP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altLang="ja-JP" sz="2400" b="0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Cambria Math" panose="02040503050406030204" pitchFamily="18" charset="0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T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aking </a:t>
                </a:r>
                <a:r>
                  <a:rPr lang="en" altLang="ja-JP" b="0" i="0" dirty="0">
                    <a:solidFill>
                      <a:srgbClr val="2021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Legendre transform and its partial variation 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leads to Hamilton equation as,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,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acc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   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kumimoji="1" lang="ja-JP" altLang="en-US" sz="1800">
                  <a:solidFill>
                    <a:schemeClr val="tx1"/>
                  </a:solidFill>
                </a:endParaRPr>
              </a:p>
              <a:p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Substituting them into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P</a:t>
                </a:r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oisson bracket leads to the first order 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energy conservation law along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each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trajectory as,</a:t>
                </a:r>
              </a:p>
              <a:p>
                <a:endParaRPr kumimoji="1" lang="en-US" altLang="ja-JP" sz="1800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𝐻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𝑊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𝑊</m:t>
                          </m:r>
                        </m:e>
                      </m:acc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𝐴𝑊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2400" dirty="0">
                  <a:latin typeface="Hiragino Maru Gothic Pro W4" panose="020F0400000000000000" pitchFamily="34" charset="-128"/>
                  <a:ea typeface="Cambria Math" panose="02040503050406030204" pitchFamily="18" charset="0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This Liouville system had been discussed in several literatures called as “wave kinetic” [6,</a:t>
                </a:r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他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].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7A0B8A5-F1CE-2C00-015B-267751B69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7" y="945047"/>
                <a:ext cx="8418786" cy="5237139"/>
              </a:xfrm>
              <a:prstGeom prst="rect">
                <a:avLst/>
              </a:prstGeom>
              <a:blipFill>
                <a:blip r:embed="rId3"/>
                <a:stretch>
                  <a:fillRect l="-602" t="-484" r="-1355" b="-9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ACA3DC-14D9-C7B2-45FA-80CB828D1019}"/>
              </a:ext>
            </a:extLst>
          </p:cNvPr>
          <p:cNvSpPr txBox="1"/>
          <p:nvPr/>
        </p:nvSpPr>
        <p:spPr>
          <a:xfrm>
            <a:off x="9380525" y="66040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2116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9964715-3866-3311-6A67-693774CF4B37}"/>
                  </a:ext>
                </a:extLst>
              </p:cNvPr>
              <p:cNvSpPr txBox="1"/>
              <p:nvPr/>
            </p:nvSpPr>
            <p:spPr>
              <a:xfrm>
                <a:off x="401531" y="1273176"/>
                <a:ext cx="8914685" cy="15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①</a:t>
                </a:r>
                <a:r>
                  <a:rPr lang="en-US" altLang="ja-JP" sz="1600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Devide </a:t>
                </a:r>
                <a14:m>
                  <m:oMath xmlns:m="http://schemas.openxmlformats.org/officeDocument/2006/math">
                    <m:r>
                      <a:rPr lang="en-US" altLang="ja-JP" sz="1600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𝑊</m:t>
                    </m:r>
                    <m:r>
                      <a:rPr lang="en-US" altLang="ja-JP" sz="1600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(</m:t>
                    </m:r>
                    <m:r>
                      <a:rPr lang="en-US" altLang="ja-JP" sz="1600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</m:t>
                    </m:r>
                    <m:r>
                      <a:rPr lang="en-US" altLang="ja-JP" sz="1600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,</m:t>
                    </m:r>
                    <m:r>
                      <a:rPr lang="en-US" altLang="ja-JP" sz="1600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𝑘</m:t>
                    </m:r>
                    <m:r>
                      <a:rPr lang="en-US" altLang="ja-JP" sz="1600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)</m:t>
                    </m:r>
                  </m:oMath>
                </a14:m>
                <a:r>
                  <a:rPr lang="en-US" altLang="ja-JP" sz="1600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𝛿</m:t>
                    </m:r>
                    <m:sSub>
                      <m:sSubPr>
                        <m:ctrlPr>
                          <a:rPr lang="en-US" altLang="ja-JP" sz="1600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sSubPr>
                      <m:e>
                        <m:r>
                          <a:rPr lang="en-US" altLang="ja-JP" sz="1600" b="0" i="1" dirty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𝑊</m:t>
                        </m:r>
                      </m:e>
                      <m:sub>
                        <m:r>
                          <a:rPr lang="en-US" altLang="ja-JP" sz="1600" i="1" dirty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𝑖</m:t>
                        </m:r>
                        <m:r>
                          <a:rPr lang="en-US" altLang="ja-JP" sz="1600" b="0" i="1" dirty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ja-JP" sz="1600" i="1" dirty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600" i="1" dirty="0" smtClean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sz="1600" b="0" i="1" dirty="0" smtClean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1600" b="0" i="1" dirty="0" smtClean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1600" b="0" i="1" dirty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1600" i="1" dirty="0" smtClean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sz="1600" b="0" i="1" dirty="0" smtClean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b="0" i="1" dirty="0" smtClean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the energies per microscopic phase space volume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𝛿</m:t>
                    </m:r>
                    <m:r>
                      <a:rPr lang="en-US" altLang="ja-JP" sz="1600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</m:t>
                    </m:r>
                    <m:r>
                      <a:rPr lang="en-US" altLang="ja-JP" sz="1600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𝛿</m:t>
                    </m:r>
                    <m:r>
                      <a:rPr lang="en-US" altLang="ja-JP" sz="1600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𝑘</m:t>
                    </m:r>
                  </m:oMath>
                </a14:m>
                <a:endParaRPr kumimoji="1" lang="en-US" altLang="ja-JP" sz="1600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kumimoji="1" lang="ja-JP" altLang="en-US" sz="160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②</a:t>
                </a:r>
                <a:r>
                  <a:rPr kumimoji="1"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Array initial positions of rays</a:t>
                </a:r>
                <a:r>
                  <a:rPr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600" b="0" i="0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(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𝑖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0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, 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𝑘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𝑗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0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)</m:t>
                    </m:r>
                  </m:oMath>
                </a14:m>
                <a:r>
                  <a:rPr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at the </a:t>
                </a:r>
                <a:r>
                  <a:rPr kumimoji="1"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centers of each volume</a:t>
                </a:r>
              </a:p>
              <a:p>
                <a:r>
                  <a:rPr lang="ja-JP" altLang="en-US" sz="160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③</a:t>
                </a:r>
                <a:r>
                  <a:rPr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  <a:r>
                  <a:rPr lang="en-US" altLang="ja-JP" sz="1600" dirty="0">
                    <a:solidFill>
                      <a:srgbClr val="00B0F0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Each ray trajectory</a:t>
                </a:r>
                <a:r>
                  <a:rPr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is determined by Hamilton </a:t>
                </a:r>
                <a:r>
                  <a:rPr lang="en-US" altLang="ja-JP" sz="1600" dirty="0" err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eqs</a:t>
                </a:r>
                <a:r>
                  <a:rPr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.</a:t>
                </a:r>
                <a:r>
                  <a:rPr lang="ja-JP" altLang="en-US" sz="160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  <a:r>
                  <a:rPr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(= 0th),</a:t>
                </a:r>
              </a:p>
              <a:p>
                <a:r>
                  <a:rPr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and corresponding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𝛿</m:t>
                    </m:r>
                    <m:r>
                      <a:rPr lang="en-US" altLang="ja-JP" sz="1600" i="1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𝑊</m:t>
                    </m:r>
                    <m:r>
                      <a:rPr lang="en-US" altLang="ja-JP" sz="1600" b="0" i="1" baseline="-25000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𝑖𝑗</m:t>
                    </m:r>
                  </m:oMath>
                </a14:m>
                <a:r>
                  <a:rPr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for each ray is conserved along </a:t>
                </a:r>
                <a:r>
                  <a:rPr lang="en-US" altLang="ja-JP" sz="1600" dirty="0">
                    <a:solidFill>
                      <a:srgbClr val="00B0F0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the trajectory</a:t>
                </a:r>
                <a:r>
                  <a:rPr lang="en-US" altLang="ja-JP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(= 1st).</a:t>
                </a:r>
              </a:p>
              <a:p>
                <a:endParaRPr lang="en-US" altLang="ja-JP" sz="12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ja-JP" altLang="en-US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① </a:t>
                </a:r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~</a:t>
                </a:r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③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makes an evolution of </a:t>
                </a:r>
                <a:r>
                  <a:rPr lang="en-US" altLang="ja-JP" dirty="0">
                    <a:solidFill>
                      <a:srgbClr val="FF9300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the wave energy profile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in phase space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9964715-3866-3311-6A67-693774CF4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31" y="1273176"/>
                <a:ext cx="8914685" cy="1596143"/>
              </a:xfrm>
              <a:prstGeom prst="rect">
                <a:avLst/>
              </a:prstGeom>
              <a:blipFill>
                <a:blip r:embed="rId2"/>
                <a:stretch>
                  <a:fillRect l="-569" b="-4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823DF8-0999-F7A5-E77F-DA046654B907}"/>
              </a:ext>
            </a:extLst>
          </p:cNvPr>
          <p:cNvSpPr txBox="1"/>
          <p:nvPr/>
        </p:nvSpPr>
        <p:spPr>
          <a:xfrm>
            <a:off x="0" y="0"/>
            <a:ext cx="9669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Our intuitive proposal corresponds to</a:t>
            </a:r>
          </a:p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			</a:t>
            </a:r>
            <a:r>
              <a:rPr kumimoji="1" lang="en" altLang="ja-JP" sz="2800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Lagrange-method</a:t>
            </a:r>
            <a:r>
              <a:rPr kumimoji="1" lang="en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of Liouville eq.</a:t>
            </a:r>
            <a:endParaRPr lang="ja-JP" altLang="en-US" sz="2800" dirty="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91E449EC-82DA-F44D-B395-B5539D4513AD}"/>
                  </a:ext>
                </a:extLst>
              </p:cNvPr>
              <p:cNvSpPr txBox="1"/>
              <p:nvPr/>
            </p:nvSpPr>
            <p:spPr>
              <a:xfrm>
                <a:off x="92046" y="6141172"/>
                <a:ext cx="95606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※ Since</a:t>
                </a:r>
                <a:r>
                  <a:rPr kumimoji="1"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𝑊</m:t>
                    </m:r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for wave beam has sufficiently finite profile in phase space,</a:t>
                </a: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		it is capable to cover the space with finite number of rays.</a:t>
                </a:r>
                <a:endParaRPr kumimoji="1" lang="ja-JP" altLang="en-US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91E449EC-82DA-F44D-B395-B5539D451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6" y="6141172"/>
                <a:ext cx="9560631" cy="646331"/>
              </a:xfrm>
              <a:prstGeom prst="rect">
                <a:avLst/>
              </a:prstGeom>
              <a:blipFill>
                <a:blip r:embed="rId3"/>
                <a:stretch>
                  <a:fillRect l="-531" t="-3846" b="-13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B040539-C8D8-809F-3E99-6BE42C547CEA}"/>
              </a:ext>
            </a:extLst>
          </p:cNvPr>
          <p:cNvGrpSpPr/>
          <p:nvPr/>
        </p:nvGrpSpPr>
        <p:grpSpPr>
          <a:xfrm>
            <a:off x="63401" y="3373054"/>
            <a:ext cx="9779197" cy="2604424"/>
            <a:chOff x="62531" y="3180821"/>
            <a:chExt cx="9779197" cy="2604424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ADFFAA72-02EC-3C5F-6CBF-294A0E542F57}"/>
                </a:ext>
              </a:extLst>
            </p:cNvPr>
            <p:cNvGrpSpPr/>
            <p:nvPr/>
          </p:nvGrpSpPr>
          <p:grpSpPr>
            <a:xfrm>
              <a:off x="67475" y="3180821"/>
              <a:ext cx="3098221" cy="2604424"/>
              <a:chOff x="67475" y="3176113"/>
              <a:chExt cx="3098221" cy="2604424"/>
            </a:xfrm>
          </p:grpSpPr>
          <p:sp>
            <p:nvSpPr>
              <p:cNvPr id="618" name="円/楕円 617">
                <a:extLst>
                  <a:ext uri="{FF2B5EF4-FFF2-40B4-BE49-F238E27FC236}">
                    <a16:creationId xmlns:a16="http://schemas.microsoft.com/office/drawing/2014/main" id="{03D284D7-DDB5-A1B7-14A5-ADF2A472DDE5}"/>
                  </a:ext>
                </a:extLst>
              </p:cNvPr>
              <p:cNvSpPr/>
              <p:nvPr/>
            </p:nvSpPr>
            <p:spPr>
              <a:xfrm rot="19800000">
                <a:off x="450345" y="3949618"/>
                <a:ext cx="2160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9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grpSp>
            <p:nvGrpSpPr>
              <p:cNvPr id="619" name="グループ化 618">
                <a:extLst>
                  <a:ext uri="{FF2B5EF4-FFF2-40B4-BE49-F238E27FC236}">
                    <a16:creationId xmlns:a16="http://schemas.microsoft.com/office/drawing/2014/main" id="{D659BFFD-1B25-15CF-B804-960002FC304A}"/>
                  </a:ext>
                </a:extLst>
              </p:cNvPr>
              <p:cNvGrpSpPr/>
              <p:nvPr/>
            </p:nvGrpSpPr>
            <p:grpSpPr>
              <a:xfrm>
                <a:off x="67475" y="3176113"/>
                <a:ext cx="3098221" cy="2604424"/>
                <a:chOff x="6123618" y="2482894"/>
                <a:chExt cx="3098221" cy="2604424"/>
              </a:xfrm>
            </p:grpSpPr>
            <p:cxnSp>
              <p:nvCxnSpPr>
                <p:cNvPr id="631" name="直線矢印コネクタ 630">
                  <a:extLst>
                    <a:ext uri="{FF2B5EF4-FFF2-40B4-BE49-F238E27FC236}">
                      <a16:creationId xmlns:a16="http://schemas.microsoft.com/office/drawing/2014/main" id="{81065D90-AB99-32D5-A1D1-A7C6DC19C29D}"/>
                    </a:ext>
                  </a:extLst>
                </p:cNvPr>
                <p:cNvCxnSpPr/>
                <p:nvPr/>
              </p:nvCxnSpPr>
              <p:spPr>
                <a:xfrm>
                  <a:off x="6316282" y="4877229"/>
                  <a:ext cx="254041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直線矢印コネクタ 631">
                  <a:extLst>
                    <a:ext uri="{FF2B5EF4-FFF2-40B4-BE49-F238E27FC236}">
                      <a16:creationId xmlns:a16="http://schemas.microsoft.com/office/drawing/2014/main" id="{B08DB492-6C31-47BB-DC15-0274DD333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300116" y="3861064"/>
                  <a:ext cx="2032331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3" name="テキスト ボックス 632">
                      <a:extLst>
                        <a:ext uri="{FF2B5EF4-FFF2-40B4-BE49-F238E27FC236}">
                          <a16:creationId xmlns:a16="http://schemas.microsoft.com/office/drawing/2014/main" id="{62D86C25-F4E2-4173-F4AF-A750586C95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23618" y="2482894"/>
                      <a:ext cx="463332" cy="3929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ja-JP" sz="20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kumimoji="1" lang="ja-JP" altLang="en-US" sz="2000" baseline="-25000"/>
                    </a:p>
                  </p:txBody>
                </p:sp>
              </mc:Choice>
              <mc:Fallback xmlns="">
                <p:sp>
                  <p:nvSpPr>
                    <p:cNvPr id="633" name="テキスト ボックス 632">
                      <a:extLst>
                        <a:ext uri="{FF2B5EF4-FFF2-40B4-BE49-F238E27FC236}">
                          <a16:creationId xmlns:a16="http://schemas.microsoft.com/office/drawing/2014/main" id="{62D86C25-F4E2-4173-F4AF-A750586C95F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18" y="2482894"/>
                      <a:ext cx="463332" cy="39299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4" name="テキスト ボックス 633">
                      <a:extLst>
                        <a:ext uri="{FF2B5EF4-FFF2-40B4-BE49-F238E27FC236}">
                          <a16:creationId xmlns:a16="http://schemas.microsoft.com/office/drawing/2014/main" id="{2B7F849A-E4B4-23F7-F256-0528D08347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67761" y="4617115"/>
                      <a:ext cx="454078" cy="4702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kumimoji="1" lang="ja-JP" altLang="en-US" sz="2000"/>
                    </a:p>
                  </p:txBody>
                </p:sp>
              </mc:Choice>
              <mc:Fallback xmlns="">
                <p:sp>
                  <p:nvSpPr>
                    <p:cNvPr id="634" name="テキスト ボックス 633">
                      <a:extLst>
                        <a:ext uri="{FF2B5EF4-FFF2-40B4-BE49-F238E27FC236}">
                          <a16:creationId xmlns:a16="http://schemas.microsoft.com/office/drawing/2014/main" id="{2B7F849A-E4B4-23F7-F256-0528D08347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67761" y="4617115"/>
                      <a:ext cx="454078" cy="47020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20" name="グループ化 619">
                <a:extLst>
                  <a:ext uri="{FF2B5EF4-FFF2-40B4-BE49-F238E27FC236}">
                    <a16:creationId xmlns:a16="http://schemas.microsoft.com/office/drawing/2014/main" id="{78322146-7686-9DF6-D8EE-066D7BE3D9EF}"/>
                  </a:ext>
                </a:extLst>
              </p:cNvPr>
              <p:cNvGrpSpPr/>
              <p:nvPr/>
            </p:nvGrpSpPr>
            <p:grpSpPr>
              <a:xfrm>
                <a:off x="563259" y="3794105"/>
                <a:ext cx="1943104" cy="1402279"/>
                <a:chOff x="563259" y="3794105"/>
                <a:chExt cx="1943104" cy="1402279"/>
              </a:xfrm>
            </p:grpSpPr>
            <p:cxnSp>
              <p:nvCxnSpPr>
                <p:cNvPr id="621" name="直線矢印コネクタ 620">
                  <a:extLst>
                    <a:ext uri="{FF2B5EF4-FFF2-40B4-BE49-F238E27FC236}">
                      <a16:creationId xmlns:a16="http://schemas.microsoft.com/office/drawing/2014/main" id="{15C930EF-23ED-0B88-9B30-685A6D9A28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85696" y="4280105"/>
                  <a:ext cx="97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直線矢印コネクタ 621">
                  <a:extLst>
                    <a:ext uri="{FF2B5EF4-FFF2-40B4-BE49-F238E27FC236}">
                      <a16:creationId xmlns:a16="http://schemas.microsoft.com/office/drawing/2014/main" id="{5BC4144A-620F-E473-28E2-2DCF014AA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41926" y="4421099"/>
                  <a:ext cx="115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直線矢印コネクタ 622">
                  <a:extLst>
                    <a:ext uri="{FF2B5EF4-FFF2-40B4-BE49-F238E27FC236}">
                      <a16:creationId xmlns:a16="http://schemas.microsoft.com/office/drawing/2014/main" id="{59E75CA0-B6CE-C9F9-ACE9-7C64C89D6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74382" y="4563967"/>
                  <a:ext cx="115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直線矢印コネクタ 623">
                  <a:extLst>
                    <a:ext uri="{FF2B5EF4-FFF2-40B4-BE49-F238E27FC236}">
                      <a16:creationId xmlns:a16="http://schemas.microsoft.com/office/drawing/2014/main" id="{015586E3-1AD6-2A7F-436C-2DBC98637E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95450" y="4710384"/>
                  <a:ext cx="97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直線矢印コネクタ 624">
                  <a:extLst>
                    <a:ext uri="{FF2B5EF4-FFF2-40B4-BE49-F238E27FC236}">
                      <a16:creationId xmlns:a16="http://schemas.microsoft.com/office/drawing/2014/main" id="{79AA209A-9B45-DD6B-6EC8-A38F570488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6363" y="4042543"/>
                  <a:ext cx="1260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直線矢印コネクタ 625">
                  <a:extLst>
                    <a:ext uri="{FF2B5EF4-FFF2-40B4-BE49-F238E27FC236}">
                      <a16:creationId xmlns:a16="http://schemas.microsoft.com/office/drawing/2014/main" id="{87B1ABD8-53C2-381C-CCE9-E217EB341D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311" y="4216759"/>
                  <a:ext cx="151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直線矢印コネクタ 626">
                  <a:extLst>
                    <a:ext uri="{FF2B5EF4-FFF2-40B4-BE49-F238E27FC236}">
                      <a16:creationId xmlns:a16="http://schemas.microsoft.com/office/drawing/2014/main" id="{C42195C7-5EBE-F4C8-775E-53C1D22333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468" y="4396994"/>
                  <a:ext cx="1584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直線矢印コネクタ 627">
                  <a:extLst>
                    <a:ext uri="{FF2B5EF4-FFF2-40B4-BE49-F238E27FC236}">
                      <a16:creationId xmlns:a16="http://schemas.microsoft.com/office/drawing/2014/main" id="{25F88C25-DF1C-2806-5798-879CE724B0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208" y="4574973"/>
                  <a:ext cx="1584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直線矢印コネクタ 628">
                  <a:extLst>
                    <a:ext uri="{FF2B5EF4-FFF2-40B4-BE49-F238E27FC236}">
                      <a16:creationId xmlns:a16="http://schemas.microsoft.com/office/drawing/2014/main" id="{DE418A74-F9EF-15FD-3E57-38077B5B5A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5685" y="4751445"/>
                  <a:ext cx="151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直線矢印コネクタ 629">
                  <a:extLst>
                    <a:ext uri="{FF2B5EF4-FFF2-40B4-BE49-F238E27FC236}">
                      <a16:creationId xmlns:a16="http://schemas.microsoft.com/office/drawing/2014/main" id="{43BA2207-3142-08B5-AF8D-E8C3AB5830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259" y="4928670"/>
                  <a:ext cx="1260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CCB02F82-53D9-3DC7-ED46-36C98BDAB055}"/>
                </a:ext>
              </a:extLst>
            </p:cNvPr>
            <p:cNvGrpSpPr/>
            <p:nvPr/>
          </p:nvGrpSpPr>
          <p:grpSpPr>
            <a:xfrm>
              <a:off x="3405491" y="3180821"/>
              <a:ext cx="3098221" cy="2604424"/>
              <a:chOff x="3636456" y="3147569"/>
              <a:chExt cx="3098221" cy="2604424"/>
            </a:xfrm>
          </p:grpSpPr>
          <p:sp>
            <p:nvSpPr>
              <p:cNvPr id="174" name="円/楕円 173">
                <a:extLst>
                  <a:ext uri="{FF2B5EF4-FFF2-40B4-BE49-F238E27FC236}">
                    <a16:creationId xmlns:a16="http://schemas.microsoft.com/office/drawing/2014/main" id="{DF14E3A0-8FC2-C951-2FFB-3151A6AA7FA7}"/>
                  </a:ext>
                </a:extLst>
              </p:cNvPr>
              <p:cNvSpPr/>
              <p:nvPr/>
            </p:nvSpPr>
            <p:spPr>
              <a:xfrm rot="19800000">
                <a:off x="4019326" y="3921074"/>
                <a:ext cx="2160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9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grpSp>
            <p:nvGrpSpPr>
              <p:cNvPr id="175" name="グループ化 174">
                <a:extLst>
                  <a:ext uri="{FF2B5EF4-FFF2-40B4-BE49-F238E27FC236}">
                    <a16:creationId xmlns:a16="http://schemas.microsoft.com/office/drawing/2014/main" id="{DD8E7B98-1DD4-8650-993B-2D85014C67AF}"/>
                  </a:ext>
                </a:extLst>
              </p:cNvPr>
              <p:cNvGrpSpPr/>
              <p:nvPr/>
            </p:nvGrpSpPr>
            <p:grpSpPr>
              <a:xfrm>
                <a:off x="3636456" y="3147569"/>
                <a:ext cx="3098221" cy="2604424"/>
                <a:chOff x="6123618" y="2482894"/>
                <a:chExt cx="3098221" cy="2604424"/>
              </a:xfrm>
            </p:grpSpPr>
            <p:cxnSp>
              <p:nvCxnSpPr>
                <p:cNvPr id="614" name="直線矢印コネクタ 613">
                  <a:extLst>
                    <a:ext uri="{FF2B5EF4-FFF2-40B4-BE49-F238E27FC236}">
                      <a16:creationId xmlns:a16="http://schemas.microsoft.com/office/drawing/2014/main" id="{62D36813-E2EB-B070-B38E-35D2FC7C113C}"/>
                    </a:ext>
                  </a:extLst>
                </p:cNvPr>
                <p:cNvCxnSpPr/>
                <p:nvPr/>
              </p:nvCxnSpPr>
              <p:spPr>
                <a:xfrm>
                  <a:off x="6316282" y="4877229"/>
                  <a:ext cx="254041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直線矢印コネクタ 614">
                  <a:extLst>
                    <a:ext uri="{FF2B5EF4-FFF2-40B4-BE49-F238E27FC236}">
                      <a16:creationId xmlns:a16="http://schemas.microsoft.com/office/drawing/2014/main" id="{7D43A431-0F88-D38E-1091-5BA18CF23A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300116" y="3861064"/>
                  <a:ext cx="2032331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6" name="テキスト ボックス 615">
                      <a:extLst>
                        <a:ext uri="{FF2B5EF4-FFF2-40B4-BE49-F238E27FC236}">
                          <a16:creationId xmlns:a16="http://schemas.microsoft.com/office/drawing/2014/main" id="{2DF79DE4-0C9E-496B-8AEA-4F9AF51091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23618" y="2482894"/>
                      <a:ext cx="463332" cy="3929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ja-JP" sz="20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kumimoji="1" lang="ja-JP" altLang="en-US" sz="2000" baseline="-25000"/>
                    </a:p>
                  </p:txBody>
                </p:sp>
              </mc:Choice>
              <mc:Fallback xmlns="">
                <p:sp>
                  <p:nvSpPr>
                    <p:cNvPr id="616" name="テキスト ボックス 615">
                      <a:extLst>
                        <a:ext uri="{FF2B5EF4-FFF2-40B4-BE49-F238E27FC236}">
                          <a16:creationId xmlns:a16="http://schemas.microsoft.com/office/drawing/2014/main" id="{2DF79DE4-0C9E-496B-8AEA-4F9AF51091D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18" y="2482894"/>
                      <a:ext cx="463332" cy="39299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7" name="テキスト ボックス 616">
                      <a:extLst>
                        <a:ext uri="{FF2B5EF4-FFF2-40B4-BE49-F238E27FC236}">
                          <a16:creationId xmlns:a16="http://schemas.microsoft.com/office/drawing/2014/main" id="{D8B3F7B6-624F-EFD9-041E-A607573F5F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67761" y="4617115"/>
                      <a:ext cx="454078" cy="4702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kumimoji="1" lang="ja-JP" altLang="en-US" sz="2000"/>
                    </a:p>
                  </p:txBody>
                </p:sp>
              </mc:Choice>
              <mc:Fallback xmlns="">
                <p:sp>
                  <p:nvSpPr>
                    <p:cNvPr id="617" name="テキスト ボックス 616">
                      <a:extLst>
                        <a:ext uri="{FF2B5EF4-FFF2-40B4-BE49-F238E27FC236}">
                          <a16:creationId xmlns:a16="http://schemas.microsoft.com/office/drawing/2014/main" id="{D8B3F7B6-624F-EFD9-041E-A607573F5F7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67761" y="4617115"/>
                      <a:ext cx="454078" cy="47020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6" name="グループ化 175">
                <a:extLst>
                  <a:ext uri="{FF2B5EF4-FFF2-40B4-BE49-F238E27FC236}">
                    <a16:creationId xmlns:a16="http://schemas.microsoft.com/office/drawing/2014/main" id="{6DCA837A-D212-8C24-F071-1BCC4880C82E}"/>
                  </a:ext>
                </a:extLst>
              </p:cNvPr>
              <p:cNvGrpSpPr/>
              <p:nvPr/>
            </p:nvGrpSpPr>
            <p:grpSpPr>
              <a:xfrm>
                <a:off x="4313842" y="3876330"/>
                <a:ext cx="1565365" cy="1165192"/>
                <a:chOff x="7112136" y="2654808"/>
                <a:chExt cx="1565365" cy="1165192"/>
              </a:xfrm>
              <a:solidFill>
                <a:schemeClr val="tx1"/>
              </a:solidFill>
            </p:grpSpPr>
            <p:sp>
              <p:nvSpPr>
                <p:cNvPr id="188" name="円/楕円 187">
                  <a:extLst>
                    <a:ext uri="{FF2B5EF4-FFF2-40B4-BE49-F238E27FC236}">
                      <a16:creationId xmlns:a16="http://schemas.microsoft.com/office/drawing/2014/main" id="{8AC38FEB-190A-D505-F6D1-9210D5BCE9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183405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9" name="円/楕円 188">
                  <a:extLst>
                    <a:ext uri="{FF2B5EF4-FFF2-40B4-BE49-F238E27FC236}">
                      <a16:creationId xmlns:a16="http://schemas.microsoft.com/office/drawing/2014/main" id="{7DC8C522-D27E-F7CE-C049-0BA11D60F4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3183405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0" name="円/楕円 189">
                  <a:extLst>
                    <a:ext uri="{FF2B5EF4-FFF2-40B4-BE49-F238E27FC236}">
                      <a16:creationId xmlns:a16="http://schemas.microsoft.com/office/drawing/2014/main" id="{3093CF1D-2FB2-AEC4-4CCA-E908756B6A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3183405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0" name="円/楕円 589">
                  <a:extLst>
                    <a:ext uri="{FF2B5EF4-FFF2-40B4-BE49-F238E27FC236}">
                      <a16:creationId xmlns:a16="http://schemas.microsoft.com/office/drawing/2014/main" id="{C7C361A4-B66A-0746-81AB-1BB13FF4B2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69501" y="3183405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1" name="円/楕円 590">
                  <a:extLst>
                    <a:ext uri="{FF2B5EF4-FFF2-40B4-BE49-F238E27FC236}">
                      <a16:creationId xmlns:a16="http://schemas.microsoft.com/office/drawing/2014/main" id="{0567D748-FFA0-4AB9-CA08-791F32D0BA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12136" y="3183405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2" name="円/楕円 591">
                  <a:extLst>
                    <a:ext uri="{FF2B5EF4-FFF2-40B4-BE49-F238E27FC236}">
                      <a16:creationId xmlns:a16="http://schemas.microsoft.com/office/drawing/2014/main" id="{86FA79EA-9C80-4B2B-0AD0-D606F7B806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007206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3" name="円/楕円 592">
                  <a:extLst>
                    <a:ext uri="{FF2B5EF4-FFF2-40B4-BE49-F238E27FC236}">
                      <a16:creationId xmlns:a16="http://schemas.microsoft.com/office/drawing/2014/main" id="{8D822432-AB96-5B0C-D3D5-9A8BB9A338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3007206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4" name="円/楕円 593">
                  <a:extLst>
                    <a:ext uri="{FF2B5EF4-FFF2-40B4-BE49-F238E27FC236}">
                      <a16:creationId xmlns:a16="http://schemas.microsoft.com/office/drawing/2014/main" id="{800C1E86-D6E8-7E6C-4CC0-D1CB210A8B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3007206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5" name="円/楕円 594">
                  <a:extLst>
                    <a:ext uri="{FF2B5EF4-FFF2-40B4-BE49-F238E27FC236}">
                      <a16:creationId xmlns:a16="http://schemas.microsoft.com/office/drawing/2014/main" id="{6708060C-0A0F-78E1-D931-842DDC6077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69501" y="3007206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6" name="円/楕円 595">
                  <a:extLst>
                    <a:ext uri="{FF2B5EF4-FFF2-40B4-BE49-F238E27FC236}">
                      <a16:creationId xmlns:a16="http://schemas.microsoft.com/office/drawing/2014/main" id="{49B4037B-4873-AA61-5341-780B7FF862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359604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7" name="円/楕円 596">
                  <a:extLst>
                    <a:ext uri="{FF2B5EF4-FFF2-40B4-BE49-F238E27FC236}">
                      <a16:creationId xmlns:a16="http://schemas.microsoft.com/office/drawing/2014/main" id="{120D71AF-D86D-E0B8-A248-FF44D3388E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3359604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8" name="円/楕円 597">
                  <a:extLst>
                    <a:ext uri="{FF2B5EF4-FFF2-40B4-BE49-F238E27FC236}">
                      <a16:creationId xmlns:a16="http://schemas.microsoft.com/office/drawing/2014/main" id="{A7BCE320-E5B2-F63A-9BF4-181BBD3E85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3359604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9" name="円/楕円 598">
                  <a:extLst>
                    <a:ext uri="{FF2B5EF4-FFF2-40B4-BE49-F238E27FC236}">
                      <a16:creationId xmlns:a16="http://schemas.microsoft.com/office/drawing/2014/main" id="{3B7EA1BD-845F-43D0-EF79-3AA322E951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12136" y="3359604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円/楕円 599">
                  <a:extLst>
                    <a:ext uri="{FF2B5EF4-FFF2-40B4-BE49-F238E27FC236}">
                      <a16:creationId xmlns:a16="http://schemas.microsoft.com/office/drawing/2014/main" id="{BAFB2DDB-6996-0209-5D33-9557514666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535803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1" name="円/楕円 600">
                  <a:extLst>
                    <a:ext uri="{FF2B5EF4-FFF2-40B4-BE49-F238E27FC236}">
                      <a16:creationId xmlns:a16="http://schemas.microsoft.com/office/drawing/2014/main" id="{2DF21B9D-DD95-033D-A2D5-2AE1D1A875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3535803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2" name="円/楕円 601">
                  <a:extLst>
                    <a:ext uri="{FF2B5EF4-FFF2-40B4-BE49-F238E27FC236}">
                      <a16:creationId xmlns:a16="http://schemas.microsoft.com/office/drawing/2014/main" id="{BC085937-7E12-EA9E-6447-6D7AABD63B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3535803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3" name="円/楕円 602">
                  <a:extLst>
                    <a:ext uri="{FF2B5EF4-FFF2-40B4-BE49-F238E27FC236}">
                      <a16:creationId xmlns:a16="http://schemas.microsoft.com/office/drawing/2014/main" id="{50DC4313-027C-727A-8046-6C4EFA368A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12136" y="3535803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4" name="円/楕円 603">
                  <a:extLst>
                    <a:ext uri="{FF2B5EF4-FFF2-40B4-BE49-F238E27FC236}">
                      <a16:creationId xmlns:a16="http://schemas.microsoft.com/office/drawing/2014/main" id="{5AAD9721-B170-162F-1F3B-D9780B132E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71200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5" name="円/楕円 604">
                  <a:extLst>
                    <a:ext uri="{FF2B5EF4-FFF2-40B4-BE49-F238E27FC236}">
                      <a16:creationId xmlns:a16="http://schemas.microsoft.com/office/drawing/2014/main" id="{04F86788-EF7E-1D20-5126-9C262EF4E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371200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6" name="円/楕円 605">
                  <a:extLst>
                    <a:ext uri="{FF2B5EF4-FFF2-40B4-BE49-F238E27FC236}">
                      <a16:creationId xmlns:a16="http://schemas.microsoft.com/office/drawing/2014/main" id="{537BA01B-94AD-ADCD-F248-30143C65F7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12136" y="371200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7" name="円/楕円 606">
                  <a:extLst>
                    <a:ext uri="{FF2B5EF4-FFF2-40B4-BE49-F238E27FC236}">
                      <a16:creationId xmlns:a16="http://schemas.microsoft.com/office/drawing/2014/main" id="{716BA858-C52A-6741-92F8-574B2010AE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2831007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8" name="円/楕円 607">
                  <a:extLst>
                    <a:ext uri="{FF2B5EF4-FFF2-40B4-BE49-F238E27FC236}">
                      <a16:creationId xmlns:a16="http://schemas.microsoft.com/office/drawing/2014/main" id="{7D92C61A-9E87-7EDB-DEA8-15623AEFA7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2831007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円/楕円 608">
                  <a:extLst>
                    <a:ext uri="{FF2B5EF4-FFF2-40B4-BE49-F238E27FC236}">
                      <a16:creationId xmlns:a16="http://schemas.microsoft.com/office/drawing/2014/main" id="{FAF28B06-FBED-BA0C-BBD7-2DC81DEEB2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2831007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円/楕円 609">
                  <a:extLst>
                    <a:ext uri="{FF2B5EF4-FFF2-40B4-BE49-F238E27FC236}">
                      <a16:creationId xmlns:a16="http://schemas.microsoft.com/office/drawing/2014/main" id="{B87E162D-62EC-EBBF-E90B-401B897C35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69501" y="2831007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円/楕円 610">
                  <a:extLst>
                    <a:ext uri="{FF2B5EF4-FFF2-40B4-BE49-F238E27FC236}">
                      <a16:creationId xmlns:a16="http://schemas.microsoft.com/office/drawing/2014/main" id="{F5D7E2DC-EF2D-BED3-F07B-759E8257CD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2654808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円/楕円 611">
                  <a:extLst>
                    <a:ext uri="{FF2B5EF4-FFF2-40B4-BE49-F238E27FC236}">
                      <a16:creationId xmlns:a16="http://schemas.microsoft.com/office/drawing/2014/main" id="{EEA7FA48-06BD-D046-C016-50B5F4DC6C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2654808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円/楕円 612">
                  <a:extLst>
                    <a:ext uri="{FF2B5EF4-FFF2-40B4-BE49-F238E27FC236}">
                      <a16:creationId xmlns:a16="http://schemas.microsoft.com/office/drawing/2014/main" id="{A372E739-5268-4FD2-7BA5-FE26D59E1F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69501" y="2654808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7" name="グループ化 176">
                <a:extLst>
                  <a:ext uri="{FF2B5EF4-FFF2-40B4-BE49-F238E27FC236}">
                    <a16:creationId xmlns:a16="http://schemas.microsoft.com/office/drawing/2014/main" id="{49AC0883-2E19-6F28-B77B-C7D350C8F80D}"/>
                  </a:ext>
                </a:extLst>
              </p:cNvPr>
              <p:cNvGrpSpPr/>
              <p:nvPr/>
            </p:nvGrpSpPr>
            <p:grpSpPr>
              <a:xfrm>
                <a:off x="4132240" y="3765561"/>
                <a:ext cx="1943104" cy="1402279"/>
                <a:chOff x="563259" y="3794105"/>
                <a:chExt cx="1943104" cy="1402279"/>
              </a:xfrm>
            </p:grpSpPr>
            <p:cxnSp>
              <p:nvCxnSpPr>
                <p:cNvPr id="178" name="直線矢印コネクタ 177">
                  <a:extLst>
                    <a:ext uri="{FF2B5EF4-FFF2-40B4-BE49-F238E27FC236}">
                      <a16:creationId xmlns:a16="http://schemas.microsoft.com/office/drawing/2014/main" id="{420C36F4-FB3B-0923-FEFA-28BA24E28F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585696" y="4280105"/>
                  <a:ext cx="97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線矢印コネクタ 178">
                  <a:extLst>
                    <a:ext uri="{FF2B5EF4-FFF2-40B4-BE49-F238E27FC236}">
                      <a16:creationId xmlns:a16="http://schemas.microsoft.com/office/drawing/2014/main" id="{11C2F6FA-48CE-20FA-D40F-8D10A713C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41926" y="4421099"/>
                  <a:ext cx="115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線矢印コネクタ 179">
                  <a:extLst>
                    <a:ext uri="{FF2B5EF4-FFF2-40B4-BE49-F238E27FC236}">
                      <a16:creationId xmlns:a16="http://schemas.microsoft.com/office/drawing/2014/main" id="{D01EA49D-B323-9E5E-F2A8-27836BDCF4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74382" y="4563967"/>
                  <a:ext cx="115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線矢印コネクタ 180">
                  <a:extLst>
                    <a:ext uri="{FF2B5EF4-FFF2-40B4-BE49-F238E27FC236}">
                      <a16:creationId xmlns:a16="http://schemas.microsoft.com/office/drawing/2014/main" id="{AFE48573-9299-2780-B5A4-16EB78DEE0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95450" y="4710384"/>
                  <a:ext cx="97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線矢印コネクタ 181">
                  <a:extLst>
                    <a:ext uri="{FF2B5EF4-FFF2-40B4-BE49-F238E27FC236}">
                      <a16:creationId xmlns:a16="http://schemas.microsoft.com/office/drawing/2014/main" id="{7A7CB901-EB18-E175-3C6A-B260188D68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6363" y="4042543"/>
                  <a:ext cx="1260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線矢印コネクタ 182">
                  <a:extLst>
                    <a:ext uri="{FF2B5EF4-FFF2-40B4-BE49-F238E27FC236}">
                      <a16:creationId xmlns:a16="http://schemas.microsoft.com/office/drawing/2014/main" id="{A7380EE6-552B-9A8C-1592-FCF8CF40BD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311" y="4216759"/>
                  <a:ext cx="151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線矢印コネクタ 183">
                  <a:extLst>
                    <a:ext uri="{FF2B5EF4-FFF2-40B4-BE49-F238E27FC236}">
                      <a16:creationId xmlns:a16="http://schemas.microsoft.com/office/drawing/2014/main" id="{8F638628-A58D-AB10-089A-18F407D0BE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468" y="4396994"/>
                  <a:ext cx="1584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線矢印コネクタ 184">
                  <a:extLst>
                    <a:ext uri="{FF2B5EF4-FFF2-40B4-BE49-F238E27FC236}">
                      <a16:creationId xmlns:a16="http://schemas.microsoft.com/office/drawing/2014/main" id="{253352FE-140B-486F-3193-9BD0AEBB9D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208" y="4574973"/>
                  <a:ext cx="1584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線矢印コネクタ 185">
                  <a:extLst>
                    <a:ext uri="{FF2B5EF4-FFF2-40B4-BE49-F238E27FC236}">
                      <a16:creationId xmlns:a16="http://schemas.microsoft.com/office/drawing/2014/main" id="{F71E05E6-CA37-CCAF-7F59-E9C864FAE2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5685" y="4751445"/>
                  <a:ext cx="1512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線矢印コネクタ 186">
                  <a:extLst>
                    <a:ext uri="{FF2B5EF4-FFF2-40B4-BE49-F238E27FC236}">
                      <a16:creationId xmlns:a16="http://schemas.microsoft.com/office/drawing/2014/main" id="{7517D433-616E-7F3D-FF56-38170B8F77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259" y="4928670"/>
                  <a:ext cx="1260000" cy="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8A8ADFC-BC86-4DFD-85AC-EF075473BA9F}"/>
                </a:ext>
              </a:extLst>
            </p:cNvPr>
            <p:cNvGrpSpPr/>
            <p:nvPr/>
          </p:nvGrpSpPr>
          <p:grpSpPr>
            <a:xfrm>
              <a:off x="6743507" y="3180821"/>
              <a:ext cx="3098221" cy="2604424"/>
              <a:chOff x="6743507" y="3163072"/>
              <a:chExt cx="3098221" cy="26044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B819794C-9D42-4EA2-DD44-1B9A2B03E8FD}"/>
                  </a:ext>
                </a:extLst>
              </p:cNvPr>
              <p:cNvGrpSpPr/>
              <p:nvPr/>
            </p:nvGrpSpPr>
            <p:grpSpPr>
              <a:xfrm>
                <a:off x="6743507" y="3163072"/>
                <a:ext cx="3098221" cy="2604424"/>
                <a:chOff x="3636456" y="3147569"/>
                <a:chExt cx="3098221" cy="2604424"/>
              </a:xfrm>
            </p:grpSpPr>
            <p:sp>
              <p:nvSpPr>
                <p:cNvPr id="129" name="円/楕円 128">
                  <a:extLst>
                    <a:ext uri="{FF2B5EF4-FFF2-40B4-BE49-F238E27FC236}">
                      <a16:creationId xmlns:a16="http://schemas.microsoft.com/office/drawing/2014/main" id="{CDC4F45A-4392-D555-727A-E612A1559109}"/>
                    </a:ext>
                  </a:extLst>
                </p:cNvPr>
                <p:cNvSpPr/>
                <p:nvPr/>
              </p:nvSpPr>
              <p:spPr>
                <a:xfrm rot="19800000">
                  <a:off x="4019326" y="3921074"/>
                  <a:ext cx="2160000" cy="10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9300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/>
                </a:p>
              </p:txBody>
            </p:sp>
            <p:grpSp>
              <p:nvGrpSpPr>
                <p:cNvPr id="130" name="グループ化 129">
                  <a:extLst>
                    <a:ext uri="{FF2B5EF4-FFF2-40B4-BE49-F238E27FC236}">
                      <a16:creationId xmlns:a16="http://schemas.microsoft.com/office/drawing/2014/main" id="{7E07996C-901B-ED3D-F2E6-3E4BA0FE1834}"/>
                    </a:ext>
                  </a:extLst>
                </p:cNvPr>
                <p:cNvGrpSpPr/>
                <p:nvPr/>
              </p:nvGrpSpPr>
              <p:grpSpPr>
                <a:xfrm>
                  <a:off x="3636456" y="3147569"/>
                  <a:ext cx="3098221" cy="2604424"/>
                  <a:chOff x="6123618" y="2482894"/>
                  <a:chExt cx="3098221" cy="2604424"/>
                </a:xfrm>
              </p:grpSpPr>
              <p:cxnSp>
                <p:nvCxnSpPr>
                  <p:cNvPr id="170" name="直線矢印コネクタ 169">
                    <a:extLst>
                      <a:ext uri="{FF2B5EF4-FFF2-40B4-BE49-F238E27FC236}">
                        <a16:creationId xmlns:a16="http://schemas.microsoft.com/office/drawing/2014/main" id="{DC259057-13F3-5375-2493-B12289D61FC0}"/>
                      </a:ext>
                    </a:extLst>
                  </p:cNvPr>
                  <p:cNvCxnSpPr/>
                  <p:nvPr/>
                </p:nvCxnSpPr>
                <p:spPr>
                  <a:xfrm>
                    <a:off x="6316282" y="4877229"/>
                    <a:ext cx="2540414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線矢印コネクタ 170">
                    <a:extLst>
                      <a:ext uri="{FF2B5EF4-FFF2-40B4-BE49-F238E27FC236}">
                        <a16:creationId xmlns:a16="http://schemas.microsoft.com/office/drawing/2014/main" id="{27778F9F-BCFD-47EC-2773-2EDA6FF1CE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300116" y="3861064"/>
                    <a:ext cx="2032331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2" name="テキスト ボックス 171">
                        <a:extLst>
                          <a:ext uri="{FF2B5EF4-FFF2-40B4-BE49-F238E27FC236}">
                            <a16:creationId xmlns:a16="http://schemas.microsoft.com/office/drawing/2014/main" id="{1CC235C3-2922-FA03-DD63-EEE82C6CC5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23618" y="2482894"/>
                        <a:ext cx="463332" cy="3929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ja-JP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kumimoji="1" lang="ja-JP" altLang="en-US" sz="2000" baseline="-25000"/>
                      </a:p>
                    </p:txBody>
                  </p:sp>
                </mc:Choice>
                <mc:Fallback xmlns="">
                  <p:sp>
                    <p:nvSpPr>
                      <p:cNvPr id="172" name="テキスト ボックス 171">
                        <a:extLst>
                          <a:ext uri="{FF2B5EF4-FFF2-40B4-BE49-F238E27FC236}">
                            <a16:creationId xmlns:a16="http://schemas.microsoft.com/office/drawing/2014/main" id="{1CC235C3-2922-FA03-DD63-EEE82C6CC56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23618" y="2482894"/>
                        <a:ext cx="463332" cy="392993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3" name="テキスト ボックス 172">
                        <a:extLst>
                          <a:ext uri="{FF2B5EF4-FFF2-40B4-BE49-F238E27FC236}">
                            <a16:creationId xmlns:a16="http://schemas.microsoft.com/office/drawing/2014/main" id="{7839CC09-7ED9-4257-6425-9B4EA79288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767761" y="4617115"/>
                        <a:ext cx="454078" cy="47020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kumimoji="1" lang="ja-JP" altLang="en-US" sz="2000"/>
                      </a:p>
                    </p:txBody>
                  </p:sp>
                </mc:Choice>
                <mc:Fallback xmlns="">
                  <p:sp>
                    <p:nvSpPr>
                      <p:cNvPr id="173" name="テキスト ボックス 172">
                        <a:extLst>
                          <a:ext uri="{FF2B5EF4-FFF2-40B4-BE49-F238E27FC236}">
                            <a16:creationId xmlns:a16="http://schemas.microsoft.com/office/drawing/2014/main" id="{7839CC09-7ED9-4257-6425-9B4EA79288E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767761" y="4617115"/>
                        <a:ext cx="454078" cy="470203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1" name="グループ化 130">
                  <a:extLst>
                    <a:ext uri="{FF2B5EF4-FFF2-40B4-BE49-F238E27FC236}">
                      <a16:creationId xmlns:a16="http://schemas.microsoft.com/office/drawing/2014/main" id="{4F9A0891-7960-B8F2-B6A1-8C2709E1B666}"/>
                    </a:ext>
                  </a:extLst>
                </p:cNvPr>
                <p:cNvGrpSpPr/>
                <p:nvPr/>
              </p:nvGrpSpPr>
              <p:grpSpPr>
                <a:xfrm>
                  <a:off x="4313842" y="3876330"/>
                  <a:ext cx="1565365" cy="1165192"/>
                  <a:chOff x="7112136" y="2654808"/>
                  <a:chExt cx="1565365" cy="1165192"/>
                </a:xfrm>
                <a:solidFill>
                  <a:schemeClr val="tx1"/>
                </a:solidFill>
              </p:grpSpPr>
              <p:sp>
                <p:nvSpPr>
                  <p:cNvPr id="143" name="円/楕円 142">
                    <a:extLst>
                      <a:ext uri="{FF2B5EF4-FFF2-40B4-BE49-F238E27FC236}">
                        <a16:creationId xmlns:a16="http://schemas.microsoft.com/office/drawing/2014/main" id="{72A3A93E-D109-CBF7-9F29-D124DC8A92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40818" y="3183405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" name="円/楕円 143">
                    <a:extLst>
                      <a:ext uri="{FF2B5EF4-FFF2-40B4-BE49-F238E27FC236}">
                        <a16:creationId xmlns:a16="http://schemas.microsoft.com/office/drawing/2014/main" id="{16C68641-B6EC-1FDB-270D-B3913FBF05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205159" y="3183405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" name="円/楕円 144">
                    <a:extLst>
                      <a:ext uri="{FF2B5EF4-FFF2-40B4-BE49-F238E27FC236}">
                        <a16:creationId xmlns:a16="http://schemas.microsoft.com/office/drawing/2014/main" id="{5B76AD7C-AFD5-778E-7A7A-8D4902DF5A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76477" y="3183405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" name="円/楕円 145">
                    <a:extLst>
                      <a:ext uri="{FF2B5EF4-FFF2-40B4-BE49-F238E27FC236}">
                        <a16:creationId xmlns:a16="http://schemas.microsoft.com/office/drawing/2014/main" id="{737868B7-F814-4B2D-C5A8-EF954A2C54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69501" y="3183405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" name="円/楕円 146">
                    <a:extLst>
                      <a:ext uri="{FF2B5EF4-FFF2-40B4-BE49-F238E27FC236}">
                        <a16:creationId xmlns:a16="http://schemas.microsoft.com/office/drawing/2014/main" id="{24AF0248-6EE0-760A-F35F-345A9C0D6B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112136" y="3183405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" name="円/楕円 147">
                    <a:extLst>
                      <a:ext uri="{FF2B5EF4-FFF2-40B4-BE49-F238E27FC236}">
                        <a16:creationId xmlns:a16="http://schemas.microsoft.com/office/drawing/2014/main" id="{2EB0C7A3-5675-9590-B292-52CA69967E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40818" y="3007206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" name="円/楕円 148">
                    <a:extLst>
                      <a:ext uri="{FF2B5EF4-FFF2-40B4-BE49-F238E27FC236}">
                        <a16:creationId xmlns:a16="http://schemas.microsoft.com/office/drawing/2014/main" id="{A1F5C7D8-885F-0925-3C1B-04C8802AA6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205159" y="3007206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" name="円/楕円 149">
                    <a:extLst>
                      <a:ext uri="{FF2B5EF4-FFF2-40B4-BE49-F238E27FC236}">
                        <a16:creationId xmlns:a16="http://schemas.microsoft.com/office/drawing/2014/main" id="{444443A6-C6B1-9955-932F-42A3EC946F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76477" y="3007206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" name="円/楕円 150">
                    <a:extLst>
                      <a:ext uri="{FF2B5EF4-FFF2-40B4-BE49-F238E27FC236}">
                        <a16:creationId xmlns:a16="http://schemas.microsoft.com/office/drawing/2014/main" id="{297430C2-A055-E780-6DD3-99A02CABDA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69501" y="3007206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" name="円/楕円 151">
                    <a:extLst>
                      <a:ext uri="{FF2B5EF4-FFF2-40B4-BE49-F238E27FC236}">
                        <a16:creationId xmlns:a16="http://schemas.microsoft.com/office/drawing/2014/main" id="{1450BAA2-BA37-4689-DD93-E9B668035E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40818" y="3359604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" name="円/楕円 152">
                    <a:extLst>
                      <a:ext uri="{FF2B5EF4-FFF2-40B4-BE49-F238E27FC236}">
                        <a16:creationId xmlns:a16="http://schemas.microsoft.com/office/drawing/2014/main" id="{B7E86C2C-481F-BDA8-4882-5ED7D5CB36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205159" y="3359604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" name="円/楕円 153">
                    <a:extLst>
                      <a:ext uri="{FF2B5EF4-FFF2-40B4-BE49-F238E27FC236}">
                        <a16:creationId xmlns:a16="http://schemas.microsoft.com/office/drawing/2014/main" id="{93704134-597C-7208-8CB1-D635B6A9A0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76477" y="3359604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" name="円/楕円 154">
                    <a:extLst>
                      <a:ext uri="{FF2B5EF4-FFF2-40B4-BE49-F238E27FC236}">
                        <a16:creationId xmlns:a16="http://schemas.microsoft.com/office/drawing/2014/main" id="{7A926539-3293-3063-7507-72109B74CA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112136" y="3359604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" name="円/楕円 155">
                    <a:extLst>
                      <a:ext uri="{FF2B5EF4-FFF2-40B4-BE49-F238E27FC236}">
                        <a16:creationId xmlns:a16="http://schemas.microsoft.com/office/drawing/2014/main" id="{DBCC7994-D375-48D6-AB08-F74D2A8EC7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40818" y="3535803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" name="円/楕円 156">
                    <a:extLst>
                      <a:ext uri="{FF2B5EF4-FFF2-40B4-BE49-F238E27FC236}">
                        <a16:creationId xmlns:a16="http://schemas.microsoft.com/office/drawing/2014/main" id="{56FCD21D-D5B8-FBB7-F6DC-8FF3D62E7D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205159" y="3535803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" name="円/楕円 157">
                    <a:extLst>
                      <a:ext uri="{FF2B5EF4-FFF2-40B4-BE49-F238E27FC236}">
                        <a16:creationId xmlns:a16="http://schemas.microsoft.com/office/drawing/2014/main" id="{58C51A26-CD12-53EE-A737-C49A38CA1A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76477" y="3535803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" name="円/楕円 158">
                    <a:extLst>
                      <a:ext uri="{FF2B5EF4-FFF2-40B4-BE49-F238E27FC236}">
                        <a16:creationId xmlns:a16="http://schemas.microsoft.com/office/drawing/2014/main" id="{EB7C139D-6BC0-1790-C653-72E4B4D3E0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112136" y="3535803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" name="円/楕円 159">
                    <a:extLst>
                      <a:ext uri="{FF2B5EF4-FFF2-40B4-BE49-F238E27FC236}">
                        <a16:creationId xmlns:a16="http://schemas.microsoft.com/office/drawing/2014/main" id="{0101C9E7-777B-3B18-670B-4160BFA6F8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40818" y="3712000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" name="円/楕円 160">
                    <a:extLst>
                      <a:ext uri="{FF2B5EF4-FFF2-40B4-BE49-F238E27FC236}">
                        <a16:creationId xmlns:a16="http://schemas.microsoft.com/office/drawing/2014/main" id="{3289DFE7-953A-D73F-F37F-362162EB91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76477" y="3712000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" name="円/楕円 161">
                    <a:extLst>
                      <a:ext uri="{FF2B5EF4-FFF2-40B4-BE49-F238E27FC236}">
                        <a16:creationId xmlns:a16="http://schemas.microsoft.com/office/drawing/2014/main" id="{AB56E2AE-DB10-B5EE-5113-8E6C799F44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112136" y="3712000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" name="円/楕円 162">
                    <a:extLst>
                      <a:ext uri="{FF2B5EF4-FFF2-40B4-BE49-F238E27FC236}">
                        <a16:creationId xmlns:a16="http://schemas.microsoft.com/office/drawing/2014/main" id="{BAE12407-1A6C-E880-7830-D01864E582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40818" y="2831007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" name="円/楕円 163">
                    <a:extLst>
                      <a:ext uri="{FF2B5EF4-FFF2-40B4-BE49-F238E27FC236}">
                        <a16:creationId xmlns:a16="http://schemas.microsoft.com/office/drawing/2014/main" id="{18E9E09C-4A6E-AFD5-2254-EFF4D0F619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205159" y="2831007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" name="円/楕円 164">
                    <a:extLst>
                      <a:ext uri="{FF2B5EF4-FFF2-40B4-BE49-F238E27FC236}">
                        <a16:creationId xmlns:a16="http://schemas.microsoft.com/office/drawing/2014/main" id="{3AF50FEE-86E0-00B8-AAEF-90D865495D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76477" y="2831007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" name="円/楕円 165">
                    <a:extLst>
                      <a:ext uri="{FF2B5EF4-FFF2-40B4-BE49-F238E27FC236}">
                        <a16:creationId xmlns:a16="http://schemas.microsoft.com/office/drawing/2014/main" id="{52740E7C-B028-EB5E-4AC2-645678F0CD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69501" y="2831007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" name="円/楕円 166">
                    <a:extLst>
                      <a:ext uri="{FF2B5EF4-FFF2-40B4-BE49-F238E27FC236}">
                        <a16:creationId xmlns:a16="http://schemas.microsoft.com/office/drawing/2014/main" id="{BF0F8513-26CA-11B5-6326-2B051EE1F1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40818" y="2654808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" name="円/楕円 167">
                    <a:extLst>
                      <a:ext uri="{FF2B5EF4-FFF2-40B4-BE49-F238E27FC236}">
                        <a16:creationId xmlns:a16="http://schemas.microsoft.com/office/drawing/2014/main" id="{6A4E6C2E-2C95-DB0D-AF68-96F2AC0374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205159" y="2654808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" name="円/楕円 168">
                    <a:extLst>
                      <a:ext uri="{FF2B5EF4-FFF2-40B4-BE49-F238E27FC236}">
                        <a16:creationId xmlns:a16="http://schemas.microsoft.com/office/drawing/2014/main" id="{9CAA5204-CF16-0C17-5BF0-CE61D4B052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69501" y="2654808"/>
                    <a:ext cx="108000" cy="108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32" name="グループ化 131">
                  <a:extLst>
                    <a:ext uri="{FF2B5EF4-FFF2-40B4-BE49-F238E27FC236}">
                      <a16:creationId xmlns:a16="http://schemas.microsoft.com/office/drawing/2014/main" id="{B30352D4-594B-B56B-8E9B-07D445509910}"/>
                    </a:ext>
                  </a:extLst>
                </p:cNvPr>
                <p:cNvGrpSpPr/>
                <p:nvPr/>
              </p:nvGrpSpPr>
              <p:grpSpPr>
                <a:xfrm>
                  <a:off x="4132240" y="3765561"/>
                  <a:ext cx="1943104" cy="1402279"/>
                  <a:chOff x="563259" y="3794105"/>
                  <a:chExt cx="1943104" cy="1402279"/>
                </a:xfrm>
              </p:grpSpPr>
              <p:cxnSp>
                <p:nvCxnSpPr>
                  <p:cNvPr id="133" name="直線矢印コネクタ 132">
                    <a:extLst>
                      <a:ext uri="{FF2B5EF4-FFF2-40B4-BE49-F238E27FC236}">
                        <a16:creationId xmlns:a16="http://schemas.microsoft.com/office/drawing/2014/main" id="{431DDBB2-7DB0-B7AC-76AA-EA65163246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585696" y="4280105"/>
                    <a:ext cx="972000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直線矢印コネクタ 133">
                    <a:extLst>
                      <a:ext uri="{FF2B5EF4-FFF2-40B4-BE49-F238E27FC236}">
                        <a16:creationId xmlns:a16="http://schemas.microsoft.com/office/drawing/2014/main" id="{A779DBB6-02F9-280B-D5C5-5C826CD191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41926" y="4421099"/>
                    <a:ext cx="1152000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線矢印コネクタ 134">
                    <a:extLst>
                      <a:ext uri="{FF2B5EF4-FFF2-40B4-BE49-F238E27FC236}">
                        <a16:creationId xmlns:a16="http://schemas.microsoft.com/office/drawing/2014/main" id="{AFFC066F-FB33-B162-27DE-C55C3B0EB2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74382" y="4563967"/>
                    <a:ext cx="1152000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線矢印コネクタ 135">
                    <a:extLst>
                      <a:ext uri="{FF2B5EF4-FFF2-40B4-BE49-F238E27FC236}">
                        <a16:creationId xmlns:a16="http://schemas.microsoft.com/office/drawing/2014/main" id="{56D4018C-6A84-4A2A-47CC-450AAC348E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495450" y="4710384"/>
                    <a:ext cx="972000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線矢印コネクタ 136">
                    <a:extLst>
                      <a:ext uri="{FF2B5EF4-FFF2-40B4-BE49-F238E27FC236}">
                        <a16:creationId xmlns:a16="http://schemas.microsoft.com/office/drawing/2014/main" id="{E1230E54-D56C-C146-6253-547666EEDC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46363" y="4042543"/>
                    <a:ext cx="1260000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線矢印コネクタ 137">
                    <a:extLst>
                      <a:ext uri="{FF2B5EF4-FFF2-40B4-BE49-F238E27FC236}">
                        <a16:creationId xmlns:a16="http://schemas.microsoft.com/office/drawing/2014/main" id="{00A5DF94-9A22-F07E-295A-90AF4C8BBE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77311" y="4216759"/>
                    <a:ext cx="1512000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矢印コネクタ 138">
                    <a:extLst>
                      <a:ext uri="{FF2B5EF4-FFF2-40B4-BE49-F238E27FC236}">
                        <a16:creationId xmlns:a16="http://schemas.microsoft.com/office/drawing/2014/main" id="{858D5126-A48D-E318-E7B5-44501921EA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2468" y="4396994"/>
                    <a:ext cx="1584000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矢印コネクタ 139">
                    <a:extLst>
                      <a:ext uri="{FF2B5EF4-FFF2-40B4-BE49-F238E27FC236}">
                        <a16:creationId xmlns:a16="http://schemas.microsoft.com/office/drawing/2014/main" id="{2BAD9121-8991-7B02-C8C7-7CC503F1D7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1208" y="4574973"/>
                    <a:ext cx="1584000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矢印コネクタ 140">
                    <a:extLst>
                      <a:ext uri="{FF2B5EF4-FFF2-40B4-BE49-F238E27FC236}">
                        <a16:creationId xmlns:a16="http://schemas.microsoft.com/office/drawing/2014/main" id="{F367F63E-E605-A4B2-73DA-873A3A9AD8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5685" y="4751445"/>
                    <a:ext cx="1512000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矢印コネクタ 141">
                    <a:extLst>
                      <a:ext uri="{FF2B5EF4-FFF2-40B4-BE49-F238E27FC236}">
                        <a16:creationId xmlns:a16="http://schemas.microsoft.com/office/drawing/2014/main" id="{E7ADCCB1-BC18-2ABB-15B3-5691C009DF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259" y="4928670"/>
                    <a:ext cx="1260000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F9B3B99C-BB8D-CB18-29BB-207292E1155B}"/>
                  </a:ext>
                </a:extLst>
              </p:cNvPr>
              <p:cNvGrpSpPr/>
              <p:nvPr/>
            </p:nvGrpSpPr>
            <p:grpSpPr>
              <a:xfrm>
                <a:off x="7169410" y="3701368"/>
                <a:ext cx="2063470" cy="1520113"/>
                <a:chOff x="7169410" y="3701368"/>
                <a:chExt cx="2063470" cy="1520113"/>
              </a:xfrm>
            </p:grpSpPr>
            <p:cxnSp>
              <p:nvCxnSpPr>
                <p:cNvPr id="38" name="直線矢印コネクタ 37">
                  <a:extLst>
                    <a:ext uri="{FF2B5EF4-FFF2-40B4-BE49-F238E27FC236}">
                      <a16:creationId xmlns:a16="http://schemas.microsoft.com/office/drawing/2014/main" id="{77C3103C-F2B6-43E9-5BE5-01CC4E2BC2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27949" y="3701368"/>
                  <a:ext cx="237394" cy="241333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矢印コネクタ 38">
                  <a:extLst>
                    <a:ext uri="{FF2B5EF4-FFF2-40B4-BE49-F238E27FC236}">
                      <a16:creationId xmlns:a16="http://schemas.microsoft.com/office/drawing/2014/main" id="{B953336A-A3A6-6A72-6FE2-8230134347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27949" y="3925833"/>
                  <a:ext cx="295253" cy="189872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矢印コネクタ 39">
                  <a:extLst>
                    <a:ext uri="{FF2B5EF4-FFF2-40B4-BE49-F238E27FC236}">
                      <a16:creationId xmlns:a16="http://schemas.microsoft.com/office/drawing/2014/main" id="{54793A33-50DD-7A5E-2C72-0071D9F83A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27949" y="4152710"/>
                  <a:ext cx="304931" cy="137875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矢印コネクタ 40">
                  <a:extLst>
                    <a:ext uri="{FF2B5EF4-FFF2-40B4-BE49-F238E27FC236}">
                      <a16:creationId xmlns:a16="http://schemas.microsoft.com/office/drawing/2014/main" id="{DDFE289F-AA80-2EAE-0A2C-3D80AA6BFF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27949" y="4439423"/>
                  <a:ext cx="233725" cy="2711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矢印コネクタ 41">
                  <a:extLst>
                    <a:ext uri="{FF2B5EF4-FFF2-40B4-BE49-F238E27FC236}">
                      <a16:creationId xmlns:a16="http://schemas.microsoft.com/office/drawing/2014/main" id="{A02270FF-0BBE-0BC4-1A73-BE8039300A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7435" y="3740552"/>
                  <a:ext cx="268378" cy="202149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矢印コネクタ 42">
                  <a:extLst>
                    <a:ext uri="{FF2B5EF4-FFF2-40B4-BE49-F238E27FC236}">
                      <a16:creationId xmlns:a16="http://schemas.microsoft.com/office/drawing/2014/main" id="{044F9F2C-DFBD-86B6-A4D9-91FD4B3359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7435" y="3961243"/>
                  <a:ext cx="246986" cy="154462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矢印コネクタ 43">
                  <a:extLst>
                    <a:ext uri="{FF2B5EF4-FFF2-40B4-BE49-F238E27FC236}">
                      <a16:creationId xmlns:a16="http://schemas.microsoft.com/office/drawing/2014/main" id="{05974286-382F-5C28-2878-0B7ACF6D45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7435" y="4128107"/>
                  <a:ext cx="281119" cy="162477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矢印コネクタ 44">
                  <a:extLst>
                    <a:ext uri="{FF2B5EF4-FFF2-40B4-BE49-F238E27FC236}">
                      <a16:creationId xmlns:a16="http://schemas.microsoft.com/office/drawing/2014/main" id="{A45F8D5C-4811-E406-A064-41F64BB6D6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7435" y="4439423"/>
                  <a:ext cx="246986" cy="27109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矢印コネクタ 45">
                  <a:extLst>
                    <a:ext uri="{FF2B5EF4-FFF2-40B4-BE49-F238E27FC236}">
                      <a16:creationId xmlns:a16="http://schemas.microsoft.com/office/drawing/2014/main" id="{325CA1A4-6611-B98A-CFDC-29743E96F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07022" y="3787791"/>
                  <a:ext cx="81604" cy="15491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矢印コネクタ 46">
                  <a:extLst>
                    <a:ext uri="{FF2B5EF4-FFF2-40B4-BE49-F238E27FC236}">
                      <a16:creationId xmlns:a16="http://schemas.microsoft.com/office/drawing/2014/main" id="{22C4E133-9385-3A7D-35F4-57211196CD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07022" y="4020769"/>
                  <a:ext cx="196200" cy="94936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矢印コネクタ 47">
                  <a:extLst>
                    <a:ext uri="{FF2B5EF4-FFF2-40B4-BE49-F238E27FC236}">
                      <a16:creationId xmlns:a16="http://schemas.microsoft.com/office/drawing/2014/main" id="{4FA14099-67F5-74D5-64A1-6C1E2CD25F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07022" y="4275741"/>
                  <a:ext cx="241716" cy="14844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矢印コネクタ 48">
                  <a:extLst>
                    <a:ext uri="{FF2B5EF4-FFF2-40B4-BE49-F238E27FC236}">
                      <a16:creationId xmlns:a16="http://schemas.microsoft.com/office/drawing/2014/main" id="{2B9BCEC5-92FD-DFD0-831E-28D7E91350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7022" y="4466532"/>
                  <a:ext cx="170510" cy="130097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矢印コネクタ 49">
                  <a:extLst>
                    <a:ext uri="{FF2B5EF4-FFF2-40B4-BE49-F238E27FC236}">
                      <a16:creationId xmlns:a16="http://schemas.microsoft.com/office/drawing/2014/main" id="{4B92AEFE-2240-142F-870F-467BE2AABB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7022" y="4646697"/>
                  <a:ext cx="81604" cy="106367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矢印コネクタ 50">
                  <a:extLst>
                    <a:ext uri="{FF2B5EF4-FFF2-40B4-BE49-F238E27FC236}">
                      <a16:creationId xmlns:a16="http://schemas.microsoft.com/office/drawing/2014/main" id="{501AD9D4-74CC-4F74-7FF6-5005D735A6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12820" y="4815439"/>
                  <a:ext cx="94202" cy="129094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矢印コネクタ 51">
                  <a:extLst>
                    <a:ext uri="{FF2B5EF4-FFF2-40B4-BE49-F238E27FC236}">
                      <a16:creationId xmlns:a16="http://schemas.microsoft.com/office/drawing/2014/main" id="{0C58877E-82E8-ECDE-29AC-22B2C4EC3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57896" y="5003047"/>
                  <a:ext cx="49126" cy="180296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矢印コネクタ 52">
                  <a:extLst>
                    <a:ext uri="{FF2B5EF4-FFF2-40B4-BE49-F238E27FC236}">
                      <a16:creationId xmlns:a16="http://schemas.microsoft.com/office/drawing/2014/main" id="{120FCC95-70B7-DB50-4B82-10BAE3928E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67435" y="4646697"/>
                  <a:ext cx="194805" cy="80143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矢印コネクタ 53">
                  <a:extLst>
                    <a:ext uri="{FF2B5EF4-FFF2-40B4-BE49-F238E27FC236}">
                      <a16:creationId xmlns:a16="http://schemas.microsoft.com/office/drawing/2014/main" id="{FACF6F69-9ED0-45C4-22C6-52A42B665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67435" y="4815440"/>
                  <a:ext cx="0" cy="129093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矢印コネクタ 54">
                  <a:extLst>
                    <a:ext uri="{FF2B5EF4-FFF2-40B4-BE49-F238E27FC236}">
                      <a16:creationId xmlns:a16="http://schemas.microsoft.com/office/drawing/2014/main" id="{843556A9-D619-468D-72A3-8EA602D67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60675" y="4466532"/>
                  <a:ext cx="216699" cy="106817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矢印コネクタ 55">
                  <a:extLst>
                    <a:ext uri="{FF2B5EF4-FFF2-40B4-BE49-F238E27FC236}">
                      <a16:creationId xmlns:a16="http://schemas.microsoft.com/office/drawing/2014/main" id="{C4477CBC-4958-AC3A-390D-6398D3633C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32709" y="4646697"/>
                  <a:ext cx="244664" cy="86135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矢印コネクタ 56">
                  <a:extLst>
                    <a:ext uri="{FF2B5EF4-FFF2-40B4-BE49-F238E27FC236}">
                      <a16:creationId xmlns:a16="http://schemas.microsoft.com/office/drawing/2014/main" id="{58B90FAC-5131-C5E0-DEE0-6D7FA3C66B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69410" y="4815439"/>
                  <a:ext cx="307963" cy="201908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矢印コネクタ 57">
                  <a:extLst>
                    <a:ext uri="{FF2B5EF4-FFF2-40B4-BE49-F238E27FC236}">
                      <a16:creationId xmlns:a16="http://schemas.microsoft.com/office/drawing/2014/main" id="{AC5954D2-462B-28FE-05AA-52EEBBBA5D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9127" y="5003047"/>
                  <a:ext cx="138246" cy="218434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矢印コネクタ 58">
                  <a:extLst>
                    <a:ext uri="{FF2B5EF4-FFF2-40B4-BE49-F238E27FC236}">
                      <a16:creationId xmlns:a16="http://schemas.microsoft.com/office/drawing/2014/main" id="{F9C6B9C7-CAD2-B998-6F14-11ECC392EB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699431" y="4106999"/>
                  <a:ext cx="135409" cy="8707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矢印コネクタ 59">
                  <a:extLst>
                    <a:ext uri="{FF2B5EF4-FFF2-40B4-BE49-F238E27FC236}">
                      <a16:creationId xmlns:a16="http://schemas.microsoft.com/office/drawing/2014/main" id="{6E79E089-CCF7-F143-9D6F-7BB40C947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40035" y="4290585"/>
                  <a:ext cx="194806" cy="6016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矢印コネクタ 60">
                  <a:extLst>
                    <a:ext uri="{FF2B5EF4-FFF2-40B4-BE49-F238E27FC236}">
                      <a16:creationId xmlns:a16="http://schemas.microsoft.com/office/drawing/2014/main" id="{949E211D-2FED-56E9-0AD8-05911D735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32857" y="4466532"/>
                  <a:ext cx="201983" cy="35497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矢印コネクタ 61">
                  <a:extLst>
                    <a:ext uri="{FF2B5EF4-FFF2-40B4-BE49-F238E27FC236}">
                      <a16:creationId xmlns:a16="http://schemas.microsoft.com/office/drawing/2014/main" id="{A4123FE4-65FA-F131-C089-D2E7616B83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64309" y="4646697"/>
                  <a:ext cx="170531" cy="52955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矢印コネクタ 62">
                  <a:extLst>
                    <a:ext uri="{FF2B5EF4-FFF2-40B4-BE49-F238E27FC236}">
                      <a16:creationId xmlns:a16="http://schemas.microsoft.com/office/drawing/2014/main" id="{634361BD-4044-6CDC-A450-C1B79539DA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28856" y="4815439"/>
                  <a:ext cx="105984" cy="129094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矢印コネクタ 127">
                  <a:extLst>
                    <a:ext uri="{FF2B5EF4-FFF2-40B4-BE49-F238E27FC236}">
                      <a16:creationId xmlns:a16="http://schemas.microsoft.com/office/drawing/2014/main" id="{6DC0284D-6020-D1A0-DA72-AD58519AA4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01400" y="5003047"/>
                  <a:ext cx="33440" cy="218434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CA07B755-852C-9DF3-3062-F404BD84F280}"/>
                    </a:ext>
                  </a:extLst>
                </p:cNvPr>
                <p:cNvSpPr txBox="1"/>
                <p:nvPr/>
              </p:nvSpPr>
              <p:spPr>
                <a:xfrm>
                  <a:off x="62531" y="5128411"/>
                  <a:ext cx="2969428" cy="446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𝑥</m:t>
                            </m:r>
                            <m:r>
                              <a:rPr lang="en-US" altLang="ja-JP" sz="20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𝑘</m:t>
                            </m:r>
                          </m:e>
                        </m:d>
                        <m:r>
                          <a:rPr lang="ja-JP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→</m:t>
                        </m:r>
                        <m:r>
                          <a:rPr lang="en-US" altLang="ja-JP" sz="20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ja-JP" sz="2000" i="1" dirty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ja-JP" sz="2000" i="1" dirty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 dirty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 dirty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 dirty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000" i="1" dirty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000" i="1" dirty="0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 dirty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 dirty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000" i="1" dirty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ja-JP" altLang="en-US" sz="2000">
                    <a:solidFill>
                      <a:srgbClr val="FF93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CA07B755-852C-9DF3-3062-F404BD84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31" y="5128411"/>
                  <a:ext cx="2969428" cy="446917"/>
                </a:xfrm>
                <a:prstGeom prst="rect">
                  <a:avLst/>
                </a:prstGeom>
                <a:blipFill>
                  <a:blip r:embed="rId9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D181416D-C789-41ED-6541-31A50EEAB7B6}"/>
                    </a:ext>
                  </a:extLst>
                </p:cNvPr>
                <p:cNvSpPr txBox="1"/>
                <p:nvPr/>
              </p:nvSpPr>
              <p:spPr>
                <a:xfrm>
                  <a:off x="5084432" y="5128411"/>
                  <a:ext cx="965811" cy="446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𝑖</m:t>
                                </m:r>
                                <m: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𝑗</m:t>
                                </m:r>
                                <m: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sz="2000"/>
                </a:p>
              </p:txBody>
            </p:sp>
          </mc:Choice>
          <mc:Fallback xmlns=""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D181416D-C789-41ED-6541-31A50EEAB7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4432" y="5128411"/>
                  <a:ext cx="965811" cy="446917"/>
                </a:xfrm>
                <a:prstGeom prst="rect">
                  <a:avLst/>
                </a:prstGeom>
                <a:blipFill>
                  <a:blip r:embed="rId10"/>
                  <a:stretch>
                    <a:fillRect r="-6494" b="-111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972F5E3A-760D-35E0-4E81-86FF4A4EDB7A}"/>
                    </a:ext>
                  </a:extLst>
                </p:cNvPr>
                <p:cNvSpPr txBox="1"/>
                <p:nvPr/>
              </p:nvSpPr>
              <p:spPr>
                <a:xfrm>
                  <a:off x="8641212" y="5132706"/>
                  <a:ext cx="955204" cy="442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altLang="ja-JP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𝑥</m:t>
                                </m:r>
                                <m:r>
                                  <a:rPr lang="en-US" altLang="ja-JP" sz="2000" i="1" baseline="-250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en-US" altLang="ja-JP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n-US" altLang="ja-JP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𝑘</m:t>
                                </m:r>
                                <m:r>
                                  <a:rPr lang="en-US" altLang="ja-JP" sz="2000" i="1" baseline="-250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ja-JP" altLang="en-US" sz="200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972F5E3A-760D-35E0-4E81-86FF4A4ED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12" y="5132706"/>
                  <a:ext cx="955204" cy="442622"/>
                </a:xfrm>
                <a:prstGeom prst="rect">
                  <a:avLst/>
                </a:prstGeom>
                <a:blipFill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F61883C-EFE0-EF11-C5F0-0807C1FB41BC}"/>
                </a:ext>
              </a:extLst>
            </p:cNvPr>
            <p:cNvSpPr txBox="1"/>
            <p:nvPr/>
          </p:nvSpPr>
          <p:spPr>
            <a:xfrm>
              <a:off x="2398763" y="337276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①</a:t>
              </a:r>
              <a:endParaRPr kumimoji="1"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1C40C0E-A2CC-3FBE-BDDF-D1A6FD253212}"/>
                </a:ext>
              </a:extLst>
            </p:cNvPr>
            <p:cNvSpPr txBox="1"/>
            <p:nvPr/>
          </p:nvSpPr>
          <p:spPr>
            <a:xfrm>
              <a:off x="5724484" y="337276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②</a:t>
              </a:r>
              <a:endParaRPr kumimoji="1"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B27DE59-4E97-01D4-60FF-C6FDF59BDD72}"/>
                </a:ext>
              </a:extLst>
            </p:cNvPr>
            <p:cNvSpPr txBox="1"/>
            <p:nvPr/>
          </p:nvSpPr>
          <p:spPr>
            <a:xfrm>
              <a:off x="9083455" y="337276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③</a:t>
              </a:r>
              <a:endParaRPr kumimoji="1"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683B0B-1A7A-3DE7-ECF2-E6F28A52AD2A}"/>
              </a:ext>
            </a:extLst>
          </p:cNvPr>
          <p:cNvSpPr txBox="1"/>
          <p:nvPr/>
        </p:nvSpPr>
        <p:spPr>
          <a:xfrm>
            <a:off x="9380525" y="660401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10</a:t>
            </a:r>
            <a:endParaRPr kumimoji="1" lang="ja-JP" altLang="en-US" sz="14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86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EA2A7-24BE-07CF-001F-E43CE0758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FF0E9F-6DEB-506E-CA0C-9E63A73250DF}"/>
              </a:ext>
            </a:extLst>
          </p:cNvPr>
          <p:cNvSpPr txBox="1"/>
          <p:nvPr/>
        </p:nvSpPr>
        <p:spPr>
          <a:xfrm>
            <a:off x="0" y="0"/>
            <a:ext cx="816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相空間光線群の利点</a:t>
            </a:r>
            <a:r>
              <a:rPr kumimoji="1"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-</a:t>
            </a:r>
            <a:r>
              <a:rPr kumimoji="1" lang="ja-JP" altLang="en-US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記述できる現象の観点から</a:t>
            </a:r>
            <a:r>
              <a:rPr kumimoji="1"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-</a:t>
            </a:r>
            <a:endParaRPr kumimoji="1" lang="en" altLang="ja-JP" sz="28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17420A-1A61-2007-B6F5-9557073E640A}"/>
              </a:ext>
            </a:extLst>
          </p:cNvPr>
          <p:cNvSpPr txBox="1"/>
          <p:nvPr/>
        </p:nvSpPr>
        <p:spPr>
          <a:xfrm>
            <a:off x="1075996" y="936010"/>
            <a:ext cx="775400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①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回折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r>
              <a:rPr lang="ja-JP" altLang="en-US" u="sng">
                <a:solidFill>
                  <a:srgbClr val="00B0F0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準光学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では</a:t>
            </a:r>
            <a:r>
              <a:rPr lang="en-US" altLang="ja-JP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2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次精度で理解される波動性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だった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　　→実空間で記述される幾何光学の高次拡張モデル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r>
              <a:rPr lang="ja-JP" altLang="en-US" u="sng">
                <a:solidFill>
                  <a:srgbClr val="FFC000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相空間光線群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では</a:t>
            </a:r>
            <a:r>
              <a:rPr lang="en-US" altLang="ja-JP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次精度の範囲で記述される</a:t>
            </a:r>
            <a:r>
              <a:rPr lang="en-US" altLang="ja-JP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後述</a:t>
            </a:r>
            <a:r>
              <a:rPr lang="en-US" altLang="ja-JP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　　→相空間で記述される幾何光学の次元拡張モデル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②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干渉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r>
              <a:rPr lang="ja-JP" altLang="en-US" u="sng">
                <a:solidFill>
                  <a:srgbClr val="00B0F0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準光学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では記述が困難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　　→妥当性が担保できる光軸近傍から外れた遠方に干渉縞は生じ得る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r>
              <a:rPr lang="ja-JP" altLang="en-US" u="sng">
                <a:solidFill>
                  <a:srgbClr val="FFC000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相空間光線群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は記述できる</a:t>
            </a:r>
            <a:endParaRPr lang="en-US" altLang="ja-JP" dirty="0">
              <a:effectLst/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　　→</a:t>
            </a:r>
            <a:r>
              <a:rPr lang="ja-JP" altLang="en-US" sz="14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広域場に対応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+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干渉項の導入も容易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後述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③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散乱</a:t>
            </a:r>
            <a:endParaRPr lang="en-US" altLang="ja-JP" dirty="0">
              <a:effectLst/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r>
              <a:rPr lang="ja-JP" altLang="en-US" u="sng">
                <a:solidFill>
                  <a:srgbClr val="00B0F0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準光学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では記述が困難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　　→波束スケール未満の空間構造を仮定しない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r>
              <a:rPr lang="ja-JP" altLang="en-US" u="sng">
                <a:solidFill>
                  <a:srgbClr val="FFC000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相空間光線群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は記述できる</a:t>
            </a:r>
            <a:endParaRPr lang="en-US" altLang="ja-JP" dirty="0">
              <a:effectLst/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　　→</a:t>
            </a:r>
            <a:r>
              <a:rPr lang="ja-JP" altLang="en-US" sz="14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波束の</a:t>
            </a:r>
            <a:r>
              <a:rPr lang="en-US" altLang="ja-JP" sz="1400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相空間的な</a:t>
            </a:r>
            <a:r>
              <a:rPr lang="en-US" altLang="ja-JP" sz="1400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構造</a:t>
            </a:r>
            <a:r>
              <a:rPr lang="ja-JP" altLang="en-US" sz="14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を微小要素に分割する無数の光線それぞれの屈折で表現</a:t>
            </a:r>
            <a:r>
              <a:rPr lang="en-US" altLang="ja-JP" sz="1400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ja-JP" altLang="en-US" sz="14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後述</a:t>
            </a:r>
            <a:r>
              <a:rPr lang="en-US" altLang="ja-JP" sz="1400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effectLst/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次頁より、これら</a:t>
            </a:r>
            <a:r>
              <a:rPr lang="en-US" altLang="ja-JP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つの現象の理論的裏付けと説明を示す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1E0F99-BF52-DB37-653E-8A8EF7307C8B}"/>
              </a:ext>
            </a:extLst>
          </p:cNvPr>
          <p:cNvSpPr txBox="1"/>
          <p:nvPr/>
        </p:nvSpPr>
        <p:spPr>
          <a:xfrm>
            <a:off x="9380525" y="660401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7646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89327-B27F-FDC5-06F2-288C0ECAD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C10EF7-2E8A-AC86-E304-9E347A9F0587}"/>
              </a:ext>
            </a:extLst>
          </p:cNvPr>
          <p:cNvSpPr txBox="1"/>
          <p:nvPr/>
        </p:nvSpPr>
        <p:spPr>
          <a:xfrm>
            <a:off x="0" y="0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</a:t>
            </a:r>
            <a:r>
              <a:rPr lang="ja-JP" altLang="en-US" sz="28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現象の理論的裏付け：回折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1E1E67-0DB9-71C6-3E60-34BA210A78AF}"/>
              </a:ext>
            </a:extLst>
          </p:cNvPr>
          <p:cNvSpPr txBox="1"/>
          <p:nvPr/>
        </p:nvSpPr>
        <p:spPr>
          <a:xfrm>
            <a:off x="9380525" y="660401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B36742-0BC6-B5F3-62C6-E3AA83437787}"/>
              </a:ext>
            </a:extLst>
          </p:cNvPr>
          <p:cNvSpPr txBox="1"/>
          <p:nvPr/>
        </p:nvSpPr>
        <p:spPr>
          <a:xfrm>
            <a:off x="2081048" y="6442835"/>
            <a:ext cx="639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波動場自身が持つ拡散的な現象。</a:t>
            </a:r>
            <a:r>
              <a:rPr lang="en-US" altLang="ja-JP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ECCD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幅の拡幅に寄与。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2F9013E-6372-597A-43DD-83F8D02D1B96}"/>
                  </a:ext>
                </a:extLst>
              </p:cNvPr>
              <p:cNvSpPr txBox="1"/>
              <p:nvPr/>
            </p:nvSpPr>
            <p:spPr>
              <a:xfrm>
                <a:off x="185508" y="581314"/>
                <a:ext cx="9534983" cy="580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Let us assume Gauss-type spectrum for wave function,</a:t>
                </a:r>
                <a:endParaRPr lang="en-US" altLang="ja-JP" sz="2400" i="1" dirty="0">
                  <a:latin typeface="Cambria Math" panose="02040503050406030204" pitchFamily="18" charset="0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Inverse Fourier transform and narrow spectrum assumption yield that,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Its Wigner function is,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𝑊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ja-JP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Then, let us consider k-integral of lowest order relation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𝐷</m:t>
                    </m:r>
                    <m:r>
                      <a:rPr lang="en-US" altLang="ja-JP" sz="1800" i="1" dirty="0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𝑊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=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0</m:t>
                    </m:r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as,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𝑑𝑘</m:t>
                          </m:r>
                        </m:e>
                      </m:nary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𝐷</m:t>
                      </m:r>
                      <m:r>
                        <a:rPr lang="en-US" altLang="ja-JP" sz="2400" i="1" dirty="0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𝑊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and using the relation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we obtain well known diffraction term as,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𝐷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𝐷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24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2F9013E-6372-597A-43DD-83F8D02D1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08" y="581314"/>
                <a:ext cx="9534983" cy="5806911"/>
              </a:xfrm>
              <a:prstGeom prst="rect">
                <a:avLst/>
              </a:prstGeom>
              <a:blipFill>
                <a:blip r:embed="rId3"/>
                <a:stretch>
                  <a:fillRect l="-532" t="-436" b="-154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51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54463-DD04-5307-B6CD-56F40B245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51A82B-7703-8A89-C446-A1DC70BB6CA0}"/>
              </a:ext>
            </a:extLst>
          </p:cNvPr>
          <p:cNvSpPr txBox="1"/>
          <p:nvPr/>
        </p:nvSpPr>
        <p:spPr>
          <a:xfrm>
            <a:off x="0" y="0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</a:t>
            </a:r>
            <a:r>
              <a:rPr lang="ja-JP" altLang="en-US" sz="28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現象の理論的裏付け：干渉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319EF0-6AF8-24B4-B7EC-3E81A974BD7A}"/>
              </a:ext>
            </a:extLst>
          </p:cNvPr>
          <p:cNvSpPr txBox="1"/>
          <p:nvPr/>
        </p:nvSpPr>
        <p:spPr>
          <a:xfrm>
            <a:off x="9380525" y="660401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13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4939AA-DAA5-8C43-6688-2C1E02A2E17B}"/>
              </a:ext>
            </a:extLst>
          </p:cNvPr>
          <p:cNvSpPr txBox="1"/>
          <p:nvPr/>
        </p:nvSpPr>
        <p:spPr>
          <a:xfrm>
            <a:off x="912888" y="5205602"/>
            <a:ext cx="85106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複数系統の入射が常識化するこれからの装置では一考の余地あり。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GHz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オーダーなので観測は平均化されて難しく、あまり考えられてこなかった。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しかし電子のジャイロ運動時間スケール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~1/</a:t>
            </a:r>
            <a:r>
              <a:rPr lang="en-US" altLang="ja-JP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Ωc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では有限の影響あるかも？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迷光化する干渉縞によって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ECCD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幅が拡幅している可能性は？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積極活用の可能性も。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e.g., phased array antenna.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6805A7A-7D56-ABEF-2A57-B2E706725677}"/>
                  </a:ext>
                </a:extLst>
              </p:cNvPr>
              <p:cNvSpPr txBox="1"/>
              <p:nvPr/>
            </p:nvSpPr>
            <p:spPr>
              <a:xfrm>
                <a:off x="185508" y="581314"/>
                <a:ext cx="9534983" cy="4287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We did not impose any assumption for Wigner spectra in a derivation. So, we can consider super-position of 2 wave functions for initial field as,</a:t>
                </a:r>
                <a:endParaRPr lang="en-US" altLang="ja-JP" sz="2400" i="1" dirty="0">
                  <a:latin typeface="Cambria Math" panose="02040503050406030204" pitchFamily="18" charset="0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Its density operator should have cross-term as,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𝑊</m:t>
                          </m:r>
                        </m:e>
                      </m:acc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|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|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|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|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.</m:t>
                      </m:r>
                    </m:oMath>
                  </m:oMathPara>
                </a14:m>
                <a:endParaRPr kumimoji="1" lang="en-US" altLang="ja-JP" sz="24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WWT maps the operator to phase space as,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𝑊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ja-JP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24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The last term, interference,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ja-JP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𝑊𝑊𝑇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Hiragino Maru Gothic Pro W4" panose="020F0400000000000000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⟨"/>
                                      <m:endChr m:val=""/>
                                      <m:ctrlPr>
                                        <a:rPr lang="en-US" altLang="ja-JP" sz="2400" i="1" dirty="0">
                                          <a:latin typeface="Cambria Math" panose="02040503050406030204" pitchFamily="18" charset="0"/>
                                          <a:ea typeface="Hiragino Maru Gothic Pro W4" panose="020F0400000000000000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 dirty="0">
                                              <a:latin typeface="Cambria Math" panose="02040503050406030204" pitchFamily="18" charset="0"/>
                                              <a:ea typeface="Hiragino Maru Gothic Pro W4" panose="020F0400000000000000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 dirty="0">
                                              <a:latin typeface="Cambria Math" panose="02040503050406030204" pitchFamily="18" charset="0"/>
                                              <a:ea typeface="Hiragino Maru Gothic Pro W4" panose="020F0400000000000000" pitchFamily="34" charset="-12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is straightforwardly introduced, and Liouville system can transport it.</a:t>
                </a:r>
                <a:endParaRPr kumimoji="1"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6805A7A-7D56-ABEF-2A57-B2E706725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08" y="581314"/>
                <a:ext cx="9534983" cy="4287264"/>
              </a:xfrm>
              <a:prstGeom prst="rect">
                <a:avLst/>
              </a:prstGeom>
              <a:blipFill>
                <a:blip r:embed="rId3"/>
                <a:stretch>
                  <a:fillRect l="-532" t="-885" b="-203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12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18E11-E71C-D829-C091-920E4FD1E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B27D9F-71A6-A6A6-BDAE-1A860448AB25}"/>
              </a:ext>
            </a:extLst>
          </p:cNvPr>
          <p:cNvSpPr txBox="1"/>
          <p:nvPr/>
        </p:nvSpPr>
        <p:spPr>
          <a:xfrm>
            <a:off x="0" y="0"/>
            <a:ext cx="544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</a:t>
            </a:r>
            <a:r>
              <a:rPr lang="ja-JP" altLang="en-US" sz="28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現象の</a:t>
            </a:r>
            <a:r>
              <a:rPr lang="ja-JP" altLang="en-US" sz="2800" strike="sngStrike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理論的裏付け</a:t>
            </a:r>
            <a:r>
              <a:rPr lang="ja-JP" altLang="en-US" sz="28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説明：散乱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BC5ACB-0E82-38AD-6EC0-16947B1DBEFC}"/>
              </a:ext>
            </a:extLst>
          </p:cNvPr>
          <p:cNvSpPr txBox="1"/>
          <p:nvPr/>
        </p:nvSpPr>
        <p:spPr>
          <a:xfrm>
            <a:off x="9380525" y="660401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14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0F390F-6B01-76AD-A72C-63F72C507368}"/>
              </a:ext>
            </a:extLst>
          </p:cNvPr>
          <p:cNvSpPr txBox="1"/>
          <p:nvPr/>
        </p:nvSpPr>
        <p:spPr>
          <a:xfrm>
            <a:off x="1616189" y="780520"/>
            <a:ext cx="6673622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対象とするポテンシャル構造のスケール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高周波の波長以上、波束スケール未満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ここで散乱と呼称する現象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波束が各位置ごとに異なるポテンシャルを感じる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各位置ごとにバラバラな方向に伝搬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波束全体として見るとデコヒーレント・拡幅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一般には</a:t>
            </a:r>
            <a:r>
              <a:rPr lang="ja-JP" altLang="en-US" sz="1800" u="sng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ミー散乱の散乱粒子径大近似</a:t>
            </a:r>
            <a:r>
              <a:rPr lang="ja-JP" altLang="en-US" sz="18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が対応。</a:t>
            </a:r>
            <a:endParaRPr lang="en-US" altLang="ja-JP" sz="1800" dirty="0">
              <a:effectLst/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sz="1400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 sz="14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→一般のミー散乱やレイリー散乱は、モヤル括弧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</a:t>
            </a:r>
            <a:r>
              <a:rPr lang="ja-JP" altLang="en-US" sz="14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高次奇数項が記述</a:t>
            </a:r>
            <a:endParaRPr lang="en-US" altLang="ja-JP" sz="1400" dirty="0">
              <a:effectLst/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EAE2ED4D-7B00-D7BA-AB08-22C15F308E40}"/>
              </a:ext>
            </a:extLst>
          </p:cNvPr>
          <p:cNvGrpSpPr/>
          <p:nvPr/>
        </p:nvGrpSpPr>
        <p:grpSpPr>
          <a:xfrm>
            <a:off x="2424677" y="3073244"/>
            <a:ext cx="5056646" cy="2406222"/>
            <a:chOff x="2192550" y="2818411"/>
            <a:chExt cx="5056646" cy="2406222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5193B1A4-BF04-2728-5394-BBF0B2766964}"/>
                </a:ext>
              </a:extLst>
            </p:cNvPr>
            <p:cNvGrpSpPr/>
            <p:nvPr/>
          </p:nvGrpSpPr>
          <p:grpSpPr>
            <a:xfrm>
              <a:off x="2436698" y="2818411"/>
              <a:ext cx="4590391" cy="2347871"/>
              <a:chOff x="2441028" y="2563471"/>
              <a:chExt cx="4590391" cy="2865249"/>
            </a:xfrm>
          </p:grpSpPr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D3C74B1A-C39C-EF62-8084-397AF4DCBDB2}"/>
                  </a:ext>
                </a:extLst>
              </p:cNvPr>
              <p:cNvSpPr/>
              <p:nvPr/>
            </p:nvSpPr>
            <p:spPr>
              <a:xfrm>
                <a:off x="2441028" y="3276890"/>
                <a:ext cx="2511972" cy="1438411"/>
              </a:xfrm>
              <a:prstGeom prst="rect">
                <a:avLst/>
              </a:prstGeom>
              <a:gradFill flip="none" rotWithShape="1">
                <a:gsLst>
                  <a:gs pos="75000">
                    <a:srgbClr val="FFE38F"/>
                  </a:gs>
                  <a:gs pos="25000">
                    <a:srgbClr val="FFDE7A"/>
                  </a:gs>
                  <a:gs pos="0">
                    <a:schemeClr val="bg1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7F95CC35-A0F1-82DB-84AC-7D25DAB5F228}"/>
                  </a:ext>
                </a:extLst>
              </p:cNvPr>
              <p:cNvSpPr/>
              <p:nvPr/>
            </p:nvSpPr>
            <p:spPr>
              <a:xfrm>
                <a:off x="4952998" y="2810590"/>
                <a:ext cx="2078421" cy="2363514"/>
              </a:xfrm>
              <a:prstGeom prst="rect">
                <a:avLst/>
              </a:prstGeom>
              <a:gradFill flip="none" rotWithShape="1">
                <a:gsLst>
                  <a:gs pos="75000">
                    <a:srgbClr val="FFE38F"/>
                  </a:gs>
                  <a:gs pos="25000">
                    <a:srgbClr val="FFDE7A"/>
                  </a:gs>
                  <a:gs pos="0">
                    <a:schemeClr val="bg1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23777A59-C6F8-49FA-8B41-DFCCCCA11520}"/>
                  </a:ext>
                </a:extLst>
              </p:cNvPr>
              <p:cNvSpPr/>
              <p:nvPr/>
            </p:nvSpPr>
            <p:spPr>
              <a:xfrm rot="21037835">
                <a:off x="4899529" y="2563471"/>
                <a:ext cx="2078420" cy="5103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C506961F-1836-6805-C728-D2D0E84DF9E9}"/>
                  </a:ext>
                </a:extLst>
              </p:cNvPr>
              <p:cNvSpPr/>
              <p:nvPr/>
            </p:nvSpPr>
            <p:spPr>
              <a:xfrm rot="562165" flipV="1">
                <a:off x="4899529" y="4918362"/>
                <a:ext cx="2078420" cy="5103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87CB8753-9BA6-7FF1-850F-B9094A77FA9C}"/>
                </a:ext>
              </a:extLst>
            </p:cNvPr>
            <p:cNvGrpSpPr/>
            <p:nvPr/>
          </p:nvGrpSpPr>
          <p:grpSpPr>
            <a:xfrm>
              <a:off x="4756197" y="3403008"/>
              <a:ext cx="401897" cy="1178677"/>
              <a:chOff x="5906814" y="2514600"/>
              <a:chExt cx="914400" cy="4414346"/>
            </a:xfrm>
            <a:solidFill>
              <a:schemeClr val="tx1"/>
            </a:solidFill>
          </p:grpSpPr>
          <p:sp>
            <p:nvSpPr>
              <p:cNvPr id="45" name="アーチ 44">
                <a:extLst>
                  <a:ext uri="{FF2B5EF4-FFF2-40B4-BE49-F238E27FC236}">
                    <a16:creationId xmlns:a16="http://schemas.microsoft.com/office/drawing/2014/main" id="{BDF078C6-EF8E-2FD8-5624-BF4FFE00E942}"/>
                  </a:ext>
                </a:extLst>
              </p:cNvPr>
              <p:cNvSpPr/>
              <p:nvPr/>
            </p:nvSpPr>
            <p:spPr>
              <a:xfrm rot="5400000">
                <a:off x="5906814" y="2514600"/>
                <a:ext cx="914400" cy="914400"/>
              </a:xfrm>
              <a:prstGeom prst="blockArc">
                <a:avLst>
                  <a:gd name="adj1" fmla="val 10800000"/>
                  <a:gd name="adj2" fmla="val 0"/>
                  <a:gd name="adj3" fmla="val 4310"/>
                </a:avLst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アーチ 45">
                <a:extLst>
                  <a:ext uri="{FF2B5EF4-FFF2-40B4-BE49-F238E27FC236}">
                    <a16:creationId xmlns:a16="http://schemas.microsoft.com/office/drawing/2014/main" id="{1820F312-EA1B-9778-B7BA-146C5232A2F1}"/>
                  </a:ext>
                </a:extLst>
              </p:cNvPr>
              <p:cNvSpPr/>
              <p:nvPr/>
            </p:nvSpPr>
            <p:spPr>
              <a:xfrm rot="16200000">
                <a:off x="5906814" y="3389586"/>
                <a:ext cx="914400" cy="914400"/>
              </a:xfrm>
              <a:prstGeom prst="blockArc">
                <a:avLst>
                  <a:gd name="adj1" fmla="val 10800000"/>
                  <a:gd name="adj2" fmla="val 0"/>
                  <a:gd name="adj3" fmla="val 4310"/>
                </a:avLst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アーチ 46">
                <a:extLst>
                  <a:ext uri="{FF2B5EF4-FFF2-40B4-BE49-F238E27FC236}">
                    <a16:creationId xmlns:a16="http://schemas.microsoft.com/office/drawing/2014/main" id="{13CD6917-47CB-1C83-986F-51CB20A24325}"/>
                  </a:ext>
                </a:extLst>
              </p:cNvPr>
              <p:cNvSpPr/>
              <p:nvPr/>
            </p:nvSpPr>
            <p:spPr>
              <a:xfrm rot="5400000">
                <a:off x="5906814" y="4264572"/>
                <a:ext cx="914400" cy="914400"/>
              </a:xfrm>
              <a:prstGeom prst="blockArc">
                <a:avLst>
                  <a:gd name="adj1" fmla="val 10800000"/>
                  <a:gd name="adj2" fmla="val 0"/>
                  <a:gd name="adj3" fmla="val 4310"/>
                </a:avLst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アーチ 47">
                <a:extLst>
                  <a:ext uri="{FF2B5EF4-FFF2-40B4-BE49-F238E27FC236}">
                    <a16:creationId xmlns:a16="http://schemas.microsoft.com/office/drawing/2014/main" id="{F1163793-907C-FC62-A9D1-F48B4BF845E5}"/>
                  </a:ext>
                </a:extLst>
              </p:cNvPr>
              <p:cNvSpPr/>
              <p:nvPr/>
            </p:nvSpPr>
            <p:spPr>
              <a:xfrm rot="16200000">
                <a:off x="5906814" y="5139558"/>
                <a:ext cx="914400" cy="914400"/>
              </a:xfrm>
              <a:prstGeom prst="blockArc">
                <a:avLst>
                  <a:gd name="adj1" fmla="val 10800000"/>
                  <a:gd name="adj2" fmla="val 0"/>
                  <a:gd name="adj3" fmla="val 4310"/>
                </a:avLst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アーチ 48">
                <a:extLst>
                  <a:ext uri="{FF2B5EF4-FFF2-40B4-BE49-F238E27FC236}">
                    <a16:creationId xmlns:a16="http://schemas.microsoft.com/office/drawing/2014/main" id="{8A019669-DB66-337F-691F-85090AEA5B2C}"/>
                  </a:ext>
                </a:extLst>
              </p:cNvPr>
              <p:cNvSpPr/>
              <p:nvPr/>
            </p:nvSpPr>
            <p:spPr>
              <a:xfrm rot="5400000">
                <a:off x="5906814" y="6014546"/>
                <a:ext cx="914400" cy="914400"/>
              </a:xfrm>
              <a:prstGeom prst="blockArc">
                <a:avLst>
                  <a:gd name="adj1" fmla="val 10800000"/>
                  <a:gd name="adj2" fmla="val 0"/>
                  <a:gd name="adj3" fmla="val 4310"/>
                </a:avLst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00467A3-332A-E6F9-4CE3-92BFF76AD426}"/>
                </a:ext>
              </a:extLst>
            </p:cNvPr>
            <p:cNvSpPr txBox="1"/>
            <p:nvPr/>
          </p:nvSpPr>
          <p:spPr>
            <a:xfrm>
              <a:off x="3146214" y="4537509"/>
              <a:ext cx="27975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波束スケール未満の</a:t>
              </a:r>
              <a:endParaRPr lang="en-US" altLang="ja-JP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  <a:p>
              <a:r>
                <a:rPr kumimoji="1" lang="ja-JP" altLang="en-US" sz="16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媒質</a:t>
              </a:r>
              <a:r>
                <a:rPr kumimoji="1" lang="en-US" altLang="ja-JP" sz="16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(</a:t>
              </a:r>
              <a:r>
                <a:rPr kumimoji="1" lang="ja-JP" altLang="en-US" sz="16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ポテンシャル</a:t>
              </a:r>
              <a:r>
                <a:rPr kumimoji="1" lang="en-US" altLang="ja-JP" sz="16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)</a:t>
              </a:r>
              <a:r>
                <a:rPr kumimoji="1" lang="ja-JP" altLang="en-US" sz="16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の揺動</a:t>
              </a:r>
            </a:p>
          </p:txBody>
        </p:sp>
        <p:sp>
          <p:nvSpPr>
            <p:cNvPr id="34" name="下矢印 33">
              <a:extLst>
                <a:ext uri="{FF2B5EF4-FFF2-40B4-BE49-F238E27FC236}">
                  <a16:creationId xmlns:a16="http://schemas.microsoft.com/office/drawing/2014/main" id="{B93E9F73-DA04-BA44-BAC1-022C0366CDE7}"/>
                </a:ext>
              </a:extLst>
            </p:cNvPr>
            <p:cNvSpPr/>
            <p:nvPr/>
          </p:nvSpPr>
          <p:spPr>
            <a:xfrm rot="14531389">
              <a:off x="5207731" y="3318618"/>
              <a:ext cx="76544" cy="154532"/>
            </a:xfrm>
            <a:prstGeom prst="downArrow">
              <a:avLst>
                <a:gd name="adj1" fmla="val 35743"/>
                <a:gd name="adj2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下矢印 34">
              <a:extLst>
                <a:ext uri="{FF2B5EF4-FFF2-40B4-BE49-F238E27FC236}">
                  <a16:creationId xmlns:a16="http://schemas.microsoft.com/office/drawing/2014/main" id="{8184DBCE-9DA5-EABC-B4A7-E7C2DD5E614C}"/>
                </a:ext>
              </a:extLst>
            </p:cNvPr>
            <p:cNvSpPr/>
            <p:nvPr/>
          </p:nvSpPr>
          <p:spPr>
            <a:xfrm rot="14531389">
              <a:off x="5220700" y="3777803"/>
              <a:ext cx="76544" cy="154532"/>
            </a:xfrm>
            <a:prstGeom prst="downArrow">
              <a:avLst>
                <a:gd name="adj1" fmla="val 35743"/>
                <a:gd name="adj2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下矢印 35">
              <a:extLst>
                <a:ext uri="{FF2B5EF4-FFF2-40B4-BE49-F238E27FC236}">
                  <a16:creationId xmlns:a16="http://schemas.microsoft.com/office/drawing/2014/main" id="{C383C8FC-28A8-6FEA-848D-D4D2559D7B89}"/>
                </a:ext>
              </a:extLst>
            </p:cNvPr>
            <p:cNvSpPr/>
            <p:nvPr/>
          </p:nvSpPr>
          <p:spPr>
            <a:xfrm rot="14531389">
              <a:off x="5215702" y="4242542"/>
              <a:ext cx="76544" cy="154532"/>
            </a:xfrm>
            <a:prstGeom prst="downArrow">
              <a:avLst>
                <a:gd name="adj1" fmla="val 35743"/>
                <a:gd name="adj2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下矢印 36">
              <a:extLst>
                <a:ext uri="{FF2B5EF4-FFF2-40B4-BE49-F238E27FC236}">
                  <a16:creationId xmlns:a16="http://schemas.microsoft.com/office/drawing/2014/main" id="{59E8F657-1481-C117-1E81-D00F9E99A362}"/>
                </a:ext>
              </a:extLst>
            </p:cNvPr>
            <p:cNvSpPr/>
            <p:nvPr/>
          </p:nvSpPr>
          <p:spPr>
            <a:xfrm rot="7068611" flipV="1">
              <a:off x="5215701" y="3569970"/>
              <a:ext cx="76544" cy="154532"/>
            </a:xfrm>
            <a:prstGeom prst="downArrow">
              <a:avLst>
                <a:gd name="adj1" fmla="val 35743"/>
                <a:gd name="adj2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下矢印 37">
              <a:extLst>
                <a:ext uri="{FF2B5EF4-FFF2-40B4-BE49-F238E27FC236}">
                  <a16:creationId xmlns:a16="http://schemas.microsoft.com/office/drawing/2014/main" id="{2B9A144E-D636-89D0-8FF3-0B0EB605F824}"/>
                </a:ext>
              </a:extLst>
            </p:cNvPr>
            <p:cNvSpPr/>
            <p:nvPr/>
          </p:nvSpPr>
          <p:spPr>
            <a:xfrm rot="7068611" flipV="1">
              <a:off x="5226887" y="4022030"/>
              <a:ext cx="76544" cy="154532"/>
            </a:xfrm>
            <a:prstGeom prst="downArrow">
              <a:avLst>
                <a:gd name="adj1" fmla="val 35743"/>
                <a:gd name="adj2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下矢印 38">
              <a:extLst>
                <a:ext uri="{FF2B5EF4-FFF2-40B4-BE49-F238E27FC236}">
                  <a16:creationId xmlns:a16="http://schemas.microsoft.com/office/drawing/2014/main" id="{48CE5F46-AEB2-5160-62B6-DDCB76AA862D}"/>
                </a:ext>
              </a:extLst>
            </p:cNvPr>
            <p:cNvSpPr/>
            <p:nvPr/>
          </p:nvSpPr>
          <p:spPr>
            <a:xfrm rot="7068611" flipV="1">
              <a:off x="5215702" y="4476173"/>
              <a:ext cx="76544" cy="154532"/>
            </a:xfrm>
            <a:prstGeom prst="downArrow">
              <a:avLst>
                <a:gd name="adj1" fmla="val 35743"/>
                <a:gd name="adj2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下矢印 39">
              <a:extLst>
                <a:ext uri="{FF2B5EF4-FFF2-40B4-BE49-F238E27FC236}">
                  <a16:creationId xmlns:a16="http://schemas.microsoft.com/office/drawing/2014/main" id="{47433A43-8A89-34E1-33E2-11227A023E7C}"/>
                </a:ext>
              </a:extLst>
            </p:cNvPr>
            <p:cNvSpPr/>
            <p:nvPr/>
          </p:nvSpPr>
          <p:spPr>
            <a:xfrm rot="16200000">
              <a:off x="3286498" y="3582905"/>
              <a:ext cx="812373" cy="819196"/>
            </a:xfrm>
            <a:prstGeom prst="downArrow">
              <a:avLst>
                <a:gd name="adj1" fmla="val 56630"/>
                <a:gd name="adj2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6AF7542D-657E-9669-0E3B-7BE0AE6060B7}"/>
                </a:ext>
              </a:extLst>
            </p:cNvPr>
            <p:cNvSpPr txBox="1"/>
            <p:nvPr/>
          </p:nvSpPr>
          <p:spPr>
            <a:xfrm>
              <a:off x="2413206" y="3127230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solidFill>
                    <a:srgbClr val="FFC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波動場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5748B082-3062-051F-EB28-464B97C47099}"/>
                </a:ext>
              </a:extLst>
            </p:cNvPr>
            <p:cNvSpPr txBox="1"/>
            <p:nvPr/>
          </p:nvSpPr>
          <p:spPr>
            <a:xfrm>
              <a:off x="3678668" y="3116420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solidFill>
                    <a:srgbClr val="00B0F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流れの向き</a:t>
              </a:r>
            </a:p>
          </p:txBody>
        </p: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A4744CE3-0C2D-8932-C584-306980EFC096}"/>
                </a:ext>
              </a:extLst>
            </p:cNvPr>
            <p:cNvCxnSpPr/>
            <p:nvPr/>
          </p:nvCxnSpPr>
          <p:spPr>
            <a:xfrm>
              <a:off x="2192550" y="5197765"/>
              <a:ext cx="504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C85A1E95-2638-A657-636F-344E2FB7192A}"/>
                </a:ext>
              </a:extLst>
            </p:cNvPr>
            <p:cNvSpPr txBox="1"/>
            <p:nvPr/>
          </p:nvSpPr>
          <p:spPr>
            <a:xfrm>
              <a:off x="6243793" y="488607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伝搬方向</a:t>
              </a:r>
              <a:endPara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36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0AD12-CD05-FE78-EFF8-F02430AB4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D1B7F7-F5E1-985C-7BC4-F9C0E0AAE54F}"/>
              </a:ext>
            </a:extLst>
          </p:cNvPr>
          <p:cNvSpPr txBox="1"/>
          <p:nvPr/>
        </p:nvSpPr>
        <p:spPr>
          <a:xfrm>
            <a:off x="0" y="0"/>
            <a:ext cx="544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</a:t>
            </a:r>
            <a:r>
              <a:rPr lang="ja-JP" altLang="en-US" sz="28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現象の</a:t>
            </a:r>
            <a:r>
              <a:rPr lang="ja-JP" altLang="en-US" sz="2800" strike="sngStrike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理論的裏付け</a:t>
            </a:r>
            <a:r>
              <a:rPr lang="ja-JP" altLang="en-US" sz="280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説明：散乱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3D12B1-302C-A020-FE24-9A01EA9E4636}"/>
              </a:ext>
            </a:extLst>
          </p:cNvPr>
          <p:cNvSpPr txBox="1"/>
          <p:nvPr/>
        </p:nvSpPr>
        <p:spPr>
          <a:xfrm>
            <a:off x="9380525" y="660401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15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BEE663-FAF3-73BF-E900-048853DACB4B}"/>
              </a:ext>
            </a:extLst>
          </p:cNvPr>
          <p:cNvSpPr txBox="1"/>
          <p:nvPr/>
        </p:nvSpPr>
        <p:spPr>
          <a:xfrm>
            <a:off x="1616189" y="780520"/>
            <a:ext cx="794961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対象とするポテンシャル構造のスケール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高周波の波長以上、波束スケール未満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相空間モデルではどのように表現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分割エネルギー</a:t>
            </a:r>
            <a:r>
              <a:rPr lang="en-US" altLang="ja-JP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δW</a:t>
            </a:r>
            <a:r>
              <a:rPr lang="en-US" altLang="ja-JP" baseline="-25000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ij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の流れはそれぞれの軌道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en-US" altLang="ja-JP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x</a:t>
            </a:r>
            <a:r>
              <a:rPr lang="en-US" altLang="ja-JP" baseline="-25000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i</a:t>
            </a:r>
            <a:r>
              <a:rPr lang="en-US" altLang="ja-JP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,k</a:t>
            </a:r>
            <a:r>
              <a:rPr lang="en-US" altLang="ja-JP" baseline="-25000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j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に従う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各光線は各位置で異なるポテンシャルを各々直接捉えて屈折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波束全体として見るとデコヒーレント・拡幅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u="sng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媒質</a:t>
            </a:r>
            <a:r>
              <a:rPr lang="en-US" altLang="ja-JP" u="sng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ja-JP" altLang="en-US" u="sng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プラズマ</a:t>
            </a:r>
            <a:r>
              <a:rPr lang="en-US" altLang="ja-JP" u="sng" dirty="0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r>
              <a:rPr lang="ja-JP" altLang="en-US" u="sng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側の揺動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に起因する拡散的な現象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。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ECCD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幅の</a:t>
            </a:r>
            <a:r>
              <a:rPr lang="ja-JP" altLang="en-US"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拡幅に寄与。</a:t>
            </a:r>
            <a:endParaRPr lang="en-US" altLang="ja-JP" dirty="0">
              <a:effectLst/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→乱流揺動や高波数な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MHD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揺動</a:t>
            </a:r>
            <a:endParaRPr lang="en-US" altLang="ja-JP" sz="1400" dirty="0">
              <a:effectLst/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AEB43073-92B3-A99C-5AFF-CE9DEBCF99D0}"/>
              </a:ext>
            </a:extLst>
          </p:cNvPr>
          <p:cNvGrpSpPr/>
          <p:nvPr/>
        </p:nvGrpSpPr>
        <p:grpSpPr>
          <a:xfrm>
            <a:off x="2424677" y="3073244"/>
            <a:ext cx="5056646" cy="2406222"/>
            <a:chOff x="2424677" y="3073244"/>
            <a:chExt cx="5056646" cy="2406222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97D61F1-9485-7F9E-591E-0669CDFC27A8}"/>
                </a:ext>
              </a:extLst>
            </p:cNvPr>
            <p:cNvGrpSpPr/>
            <p:nvPr/>
          </p:nvGrpSpPr>
          <p:grpSpPr>
            <a:xfrm>
              <a:off x="2668825" y="3073244"/>
              <a:ext cx="4590391" cy="2347871"/>
              <a:chOff x="2441028" y="2563471"/>
              <a:chExt cx="4590391" cy="2865249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EF998C8E-A452-94F1-43CD-8BCDA110E985}"/>
                  </a:ext>
                </a:extLst>
              </p:cNvPr>
              <p:cNvSpPr/>
              <p:nvPr/>
            </p:nvSpPr>
            <p:spPr>
              <a:xfrm>
                <a:off x="2441028" y="3276890"/>
                <a:ext cx="2511972" cy="1438411"/>
              </a:xfrm>
              <a:prstGeom prst="rect">
                <a:avLst/>
              </a:prstGeom>
              <a:gradFill flip="none" rotWithShape="1">
                <a:gsLst>
                  <a:gs pos="75000">
                    <a:srgbClr val="FFE38F"/>
                  </a:gs>
                  <a:gs pos="25000">
                    <a:srgbClr val="FFDE7A"/>
                  </a:gs>
                  <a:gs pos="0">
                    <a:schemeClr val="bg1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6D5461EB-207F-55D4-2DBC-142D7200C553}"/>
                  </a:ext>
                </a:extLst>
              </p:cNvPr>
              <p:cNvSpPr/>
              <p:nvPr/>
            </p:nvSpPr>
            <p:spPr>
              <a:xfrm>
                <a:off x="4952998" y="2810590"/>
                <a:ext cx="2078421" cy="2363514"/>
              </a:xfrm>
              <a:prstGeom prst="rect">
                <a:avLst/>
              </a:prstGeom>
              <a:gradFill flip="none" rotWithShape="1">
                <a:gsLst>
                  <a:gs pos="75000">
                    <a:srgbClr val="FFE38F"/>
                  </a:gs>
                  <a:gs pos="25000">
                    <a:srgbClr val="FFDE7A"/>
                  </a:gs>
                  <a:gs pos="0">
                    <a:schemeClr val="bg1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48C65D91-E974-A894-3EAB-B3B9A6EB51E2}"/>
                  </a:ext>
                </a:extLst>
              </p:cNvPr>
              <p:cNvSpPr/>
              <p:nvPr/>
            </p:nvSpPr>
            <p:spPr>
              <a:xfrm rot="21037835">
                <a:off x="4899529" y="2563471"/>
                <a:ext cx="2078420" cy="5103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50074DAC-6D64-7620-A106-BF194FB8C3ED}"/>
                  </a:ext>
                </a:extLst>
              </p:cNvPr>
              <p:cNvSpPr/>
              <p:nvPr/>
            </p:nvSpPr>
            <p:spPr>
              <a:xfrm rot="562165" flipV="1">
                <a:off x="4899529" y="4918362"/>
                <a:ext cx="2078420" cy="5103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9BA78B7-2CDD-1840-26DC-295C8ACF8A1D}"/>
                </a:ext>
              </a:extLst>
            </p:cNvPr>
            <p:cNvSpPr txBox="1"/>
            <p:nvPr/>
          </p:nvSpPr>
          <p:spPr>
            <a:xfrm>
              <a:off x="3378341" y="4792342"/>
              <a:ext cx="27975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波束スケール未満の</a:t>
              </a:r>
              <a:endParaRPr lang="en-US" altLang="ja-JP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  <a:p>
              <a:r>
                <a:rPr kumimoji="1" lang="ja-JP" altLang="en-US" sz="16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　媒質</a:t>
              </a:r>
              <a:r>
                <a:rPr kumimoji="1" lang="en-US" altLang="ja-JP" sz="16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(</a:t>
              </a:r>
              <a:r>
                <a:rPr kumimoji="1" lang="ja-JP" altLang="en-US" sz="16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ポテンシャル</a:t>
              </a:r>
              <a:r>
                <a:rPr kumimoji="1" lang="en-US" altLang="ja-JP" sz="16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)</a:t>
              </a:r>
              <a:r>
                <a:rPr kumimoji="1" lang="ja-JP" altLang="en-US" sz="16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の揺動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91C2475-5B47-B269-2813-7F8E86E56EC2}"/>
                </a:ext>
              </a:extLst>
            </p:cNvPr>
            <p:cNvSpPr txBox="1"/>
            <p:nvPr/>
          </p:nvSpPr>
          <p:spPr>
            <a:xfrm>
              <a:off x="2645333" y="3382063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solidFill>
                    <a:srgbClr val="FFC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波動場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2D88C31-E1E4-2E0D-33DF-9F1AC9F1B4AB}"/>
                </a:ext>
              </a:extLst>
            </p:cNvPr>
            <p:cNvSpPr txBox="1"/>
            <p:nvPr/>
          </p:nvSpPr>
          <p:spPr>
            <a:xfrm>
              <a:off x="3910795" y="3371253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>
                  <a:solidFill>
                    <a:srgbClr val="00B0F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光線の軌道</a:t>
              </a:r>
              <a:endParaRPr kumimoji="1" lang="ja-JP" altLang="en-US" sz="1600">
                <a:solidFill>
                  <a:srgbClr val="00B0F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39E7B821-2DB7-0B54-93D9-A0330E0E1E4D}"/>
                </a:ext>
              </a:extLst>
            </p:cNvPr>
            <p:cNvCxnSpPr/>
            <p:nvPr/>
          </p:nvCxnSpPr>
          <p:spPr>
            <a:xfrm>
              <a:off x="2424677" y="5452598"/>
              <a:ext cx="504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4D99A56-F062-8D13-6302-B94875D3ABED}"/>
                </a:ext>
              </a:extLst>
            </p:cNvPr>
            <p:cNvSpPr txBox="1"/>
            <p:nvPr/>
          </p:nvSpPr>
          <p:spPr>
            <a:xfrm>
              <a:off x="6475920" y="514091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伝搬方向</a:t>
              </a:r>
              <a:endParaRPr kumimoji="1" lang="ja-JP" altLang="en-US" sz="1600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D7E91830-A738-FE4C-6353-BA481EDDE3E2}"/>
                </a:ext>
              </a:extLst>
            </p:cNvPr>
            <p:cNvCxnSpPr/>
            <p:nvPr/>
          </p:nvCxnSpPr>
          <p:spPr>
            <a:xfrm>
              <a:off x="2668825" y="3720617"/>
              <a:ext cx="25200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3F81C6BD-FA9F-CB31-336B-54A31FDF7B30}"/>
                </a:ext>
              </a:extLst>
            </p:cNvPr>
            <p:cNvCxnSpPr/>
            <p:nvPr/>
          </p:nvCxnSpPr>
          <p:spPr>
            <a:xfrm>
              <a:off x="2668825" y="3927592"/>
              <a:ext cx="25200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3B573F77-BBAC-49FC-D04F-324A11BF6D52}"/>
                </a:ext>
              </a:extLst>
            </p:cNvPr>
            <p:cNvCxnSpPr/>
            <p:nvPr/>
          </p:nvCxnSpPr>
          <p:spPr>
            <a:xfrm>
              <a:off x="2660795" y="4134567"/>
              <a:ext cx="25200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5DA1F5BA-4320-5950-5F3F-4B4C81668C6A}"/>
                </a:ext>
              </a:extLst>
            </p:cNvPr>
            <p:cNvCxnSpPr/>
            <p:nvPr/>
          </p:nvCxnSpPr>
          <p:spPr>
            <a:xfrm>
              <a:off x="2668825" y="4341542"/>
              <a:ext cx="25200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17BC8AFB-61B5-4453-773B-026B622FD589}"/>
                </a:ext>
              </a:extLst>
            </p:cNvPr>
            <p:cNvCxnSpPr/>
            <p:nvPr/>
          </p:nvCxnSpPr>
          <p:spPr>
            <a:xfrm>
              <a:off x="2668825" y="4548517"/>
              <a:ext cx="25200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6A079BED-B69A-7EBB-C000-CB319C4E97C0}"/>
                </a:ext>
              </a:extLst>
            </p:cNvPr>
            <p:cNvCxnSpPr/>
            <p:nvPr/>
          </p:nvCxnSpPr>
          <p:spPr>
            <a:xfrm>
              <a:off x="2668825" y="4755492"/>
              <a:ext cx="25200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211804B4-E1EE-FA1C-D32E-C16813C331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8825" y="3476847"/>
              <a:ext cx="1865877" cy="246429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C4AC3B9A-5F73-ABE5-FCE6-C24EDE6A46FE}"/>
                </a:ext>
              </a:extLst>
            </p:cNvPr>
            <p:cNvCxnSpPr>
              <a:cxnSpLocks/>
            </p:cNvCxnSpPr>
            <p:nvPr/>
          </p:nvCxnSpPr>
          <p:spPr>
            <a:xfrm>
              <a:off x="5188825" y="3930251"/>
              <a:ext cx="1919040" cy="147335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3F1CAE03-50AE-980F-29AF-81D770847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0795" y="3927592"/>
              <a:ext cx="1873907" cy="209634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80194657-D55D-E644-A3B7-DBE83EBD3235}"/>
                </a:ext>
              </a:extLst>
            </p:cNvPr>
            <p:cNvCxnSpPr>
              <a:cxnSpLocks/>
            </p:cNvCxnSpPr>
            <p:nvPr/>
          </p:nvCxnSpPr>
          <p:spPr>
            <a:xfrm>
              <a:off x="5188825" y="4344201"/>
              <a:ext cx="1919040" cy="20431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B9ADE95E-D00C-45BD-DD79-EB4A40AED8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8825" y="4369257"/>
              <a:ext cx="1887142" cy="181919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28ED7701-1835-9771-D6C8-B49F36863A6E}"/>
                </a:ext>
              </a:extLst>
            </p:cNvPr>
            <p:cNvCxnSpPr>
              <a:cxnSpLocks/>
            </p:cNvCxnSpPr>
            <p:nvPr/>
          </p:nvCxnSpPr>
          <p:spPr>
            <a:xfrm>
              <a:off x="5188825" y="4758151"/>
              <a:ext cx="1892459" cy="281682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1197AC4C-4A2A-1332-1D09-2FE0024104FC}"/>
                </a:ext>
              </a:extLst>
            </p:cNvPr>
            <p:cNvGrpSpPr/>
            <p:nvPr/>
          </p:nvGrpSpPr>
          <p:grpSpPr>
            <a:xfrm>
              <a:off x="4988324" y="3657841"/>
              <a:ext cx="401897" cy="1178677"/>
              <a:chOff x="5906814" y="2514600"/>
              <a:chExt cx="914400" cy="4414346"/>
            </a:xfrm>
            <a:solidFill>
              <a:schemeClr val="tx1"/>
            </a:solidFill>
          </p:grpSpPr>
          <p:sp>
            <p:nvSpPr>
              <p:cNvPr id="86" name="アーチ 85">
                <a:extLst>
                  <a:ext uri="{FF2B5EF4-FFF2-40B4-BE49-F238E27FC236}">
                    <a16:creationId xmlns:a16="http://schemas.microsoft.com/office/drawing/2014/main" id="{49A3AD6E-33F2-F62D-6435-572046387F30}"/>
                  </a:ext>
                </a:extLst>
              </p:cNvPr>
              <p:cNvSpPr/>
              <p:nvPr/>
            </p:nvSpPr>
            <p:spPr>
              <a:xfrm rot="5400000">
                <a:off x="5906814" y="2514600"/>
                <a:ext cx="914400" cy="914400"/>
              </a:xfrm>
              <a:prstGeom prst="blockArc">
                <a:avLst>
                  <a:gd name="adj1" fmla="val 10800000"/>
                  <a:gd name="adj2" fmla="val 0"/>
                  <a:gd name="adj3" fmla="val 4310"/>
                </a:avLst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アーチ 86">
                <a:extLst>
                  <a:ext uri="{FF2B5EF4-FFF2-40B4-BE49-F238E27FC236}">
                    <a16:creationId xmlns:a16="http://schemas.microsoft.com/office/drawing/2014/main" id="{05A0B0EC-C93F-EAB5-7539-F0DF39E82292}"/>
                  </a:ext>
                </a:extLst>
              </p:cNvPr>
              <p:cNvSpPr/>
              <p:nvPr/>
            </p:nvSpPr>
            <p:spPr>
              <a:xfrm rot="16200000">
                <a:off x="5906814" y="3389586"/>
                <a:ext cx="914400" cy="914400"/>
              </a:xfrm>
              <a:prstGeom prst="blockArc">
                <a:avLst>
                  <a:gd name="adj1" fmla="val 10800000"/>
                  <a:gd name="adj2" fmla="val 0"/>
                  <a:gd name="adj3" fmla="val 4310"/>
                </a:avLst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アーチ 87">
                <a:extLst>
                  <a:ext uri="{FF2B5EF4-FFF2-40B4-BE49-F238E27FC236}">
                    <a16:creationId xmlns:a16="http://schemas.microsoft.com/office/drawing/2014/main" id="{133A8D77-655C-52F5-FBB4-938998642A23}"/>
                  </a:ext>
                </a:extLst>
              </p:cNvPr>
              <p:cNvSpPr/>
              <p:nvPr/>
            </p:nvSpPr>
            <p:spPr>
              <a:xfrm rot="5400000">
                <a:off x="5906814" y="4264572"/>
                <a:ext cx="914400" cy="914400"/>
              </a:xfrm>
              <a:prstGeom prst="blockArc">
                <a:avLst>
                  <a:gd name="adj1" fmla="val 10800000"/>
                  <a:gd name="adj2" fmla="val 0"/>
                  <a:gd name="adj3" fmla="val 4310"/>
                </a:avLst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アーチ 88">
                <a:extLst>
                  <a:ext uri="{FF2B5EF4-FFF2-40B4-BE49-F238E27FC236}">
                    <a16:creationId xmlns:a16="http://schemas.microsoft.com/office/drawing/2014/main" id="{8AE8B517-DD5D-0DFD-50D7-EE9AFA9856A3}"/>
                  </a:ext>
                </a:extLst>
              </p:cNvPr>
              <p:cNvSpPr/>
              <p:nvPr/>
            </p:nvSpPr>
            <p:spPr>
              <a:xfrm rot="16200000">
                <a:off x="5906814" y="5139558"/>
                <a:ext cx="914400" cy="914400"/>
              </a:xfrm>
              <a:prstGeom prst="blockArc">
                <a:avLst>
                  <a:gd name="adj1" fmla="val 10800000"/>
                  <a:gd name="adj2" fmla="val 0"/>
                  <a:gd name="adj3" fmla="val 4310"/>
                </a:avLst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アーチ 89">
                <a:extLst>
                  <a:ext uri="{FF2B5EF4-FFF2-40B4-BE49-F238E27FC236}">
                    <a16:creationId xmlns:a16="http://schemas.microsoft.com/office/drawing/2014/main" id="{63FD26EA-0172-2B86-B91A-0AC4A7BB33C8}"/>
                  </a:ext>
                </a:extLst>
              </p:cNvPr>
              <p:cNvSpPr/>
              <p:nvPr/>
            </p:nvSpPr>
            <p:spPr>
              <a:xfrm rot="5400000">
                <a:off x="5906814" y="6014546"/>
                <a:ext cx="914400" cy="914400"/>
              </a:xfrm>
              <a:prstGeom prst="blockArc">
                <a:avLst>
                  <a:gd name="adj1" fmla="val 10800000"/>
                  <a:gd name="adj2" fmla="val 0"/>
                  <a:gd name="adj3" fmla="val 4310"/>
                </a:avLst>
              </a:prstGeom>
              <a:grpFill/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10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1F3E325-8F8F-6358-F3D5-4EFF2EC47D6E}"/>
                  </a:ext>
                </a:extLst>
              </p:cNvPr>
              <p:cNvSpPr txBox="1"/>
              <p:nvPr/>
            </p:nvSpPr>
            <p:spPr>
              <a:xfrm>
                <a:off x="0" y="954107"/>
                <a:ext cx="9927718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New code to compute multiple trajectories of rays arrayed in phase space</a:t>
                </a: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			and wave energies delivered along those in 1st order.</a:t>
                </a:r>
              </a:p>
              <a:p>
                <a:r>
                  <a:rPr kumimoji="1"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</a:t>
                </a:r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→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re-use the reliable sub-routines of </a:t>
                </a:r>
                <a:r>
                  <a:rPr kumimoji="1"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PARADE</a:t>
                </a:r>
                <a:r>
                  <a:rPr kumimoji="1" lang="en-US" altLang="ja-JP" baseline="30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[7]</a:t>
                </a:r>
                <a:r>
                  <a:rPr kumimoji="1"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code.</a:t>
                </a:r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</a:t>
                </a:r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→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MPI parallel computation of family of independent rays.</a:t>
                </a:r>
              </a:p>
              <a:p>
                <a:endParaRPr kumimoji="1"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New routine to compute p</a:t>
                </a:r>
                <a:r>
                  <a:rPr kumimoji="1"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hase space 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profiles of </a:t>
                </a:r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initial 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energy </a:t>
                </a:r>
                <a14:m>
                  <m:oMath xmlns:m="http://schemas.openxmlformats.org/officeDocument/2006/math"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𝑊</m:t>
                    </m:r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(</m:t>
                    </m:r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</m:t>
                    </m:r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,</m:t>
                    </m:r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𝑘</m:t>
                    </m:r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)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</a:t>
                </a: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as Wigner </a:t>
                </a:r>
                <a:r>
                  <a:rPr lang="en-US" altLang="ja-JP" dirty="0" err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funcs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. from arbitrary wave </a:t>
                </a:r>
                <a:r>
                  <a:rPr lang="en-US" altLang="ja-JP" dirty="0" err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funcs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. defined on the antenna surface</a:t>
                </a:r>
                <a:r>
                  <a:rPr kumimoji="1"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1F3E325-8F8F-6358-F3D5-4EFF2EC47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54107"/>
                <a:ext cx="9927718" cy="2031325"/>
              </a:xfrm>
              <a:prstGeom prst="rect">
                <a:avLst/>
              </a:prstGeom>
              <a:blipFill>
                <a:blip r:embed="rId2"/>
                <a:stretch>
                  <a:fillRect l="-512" t="-1863" b="-3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8F1101-18C6-1140-A581-38755C443D36}"/>
              </a:ext>
            </a:extLst>
          </p:cNvPr>
          <p:cNvSpPr txBox="1"/>
          <p:nvPr/>
        </p:nvSpPr>
        <p:spPr>
          <a:xfrm>
            <a:off x="9380525" y="660401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16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7C195D-C336-EE30-17C9-18E959629B5D}"/>
              </a:ext>
            </a:extLst>
          </p:cNvPr>
          <p:cNvSpPr txBox="1"/>
          <p:nvPr/>
        </p:nvSpPr>
        <p:spPr>
          <a:xfrm>
            <a:off x="0" y="0"/>
            <a:ext cx="10384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The new code FARANKS</a:t>
            </a:r>
            <a:r>
              <a:rPr lang="ja-JP" altLang="en-US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：</a:t>
            </a:r>
            <a:endParaRPr lang="en-US" altLang="ja-JP" sz="2800" dirty="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  <a:p>
            <a:r>
              <a:rPr lang="ja-JP" altLang="en-US" sz="280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　　</a:t>
            </a:r>
            <a:r>
              <a:rPr lang="en-US" altLang="ja-JP" sz="2800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Fa</a:t>
            </a:r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mily of </a:t>
            </a:r>
            <a:r>
              <a:rPr lang="en-US" altLang="ja-JP" sz="2800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Ra</a:t>
            </a:r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ys on </a:t>
            </a:r>
            <a:r>
              <a:rPr lang="en-US" altLang="ja-JP" sz="2800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N</a:t>
            </a:r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on-commutative </a:t>
            </a:r>
            <a:r>
              <a:rPr lang="en-US" altLang="ja-JP" sz="2800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K</a:t>
            </a:r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inetic </a:t>
            </a:r>
            <a:r>
              <a:rPr lang="en-US" altLang="ja-JP" sz="2800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S</a:t>
            </a:r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ystem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A30BC9-EDDC-5386-8632-518F07191426}"/>
              </a:ext>
            </a:extLst>
          </p:cNvPr>
          <p:cNvSpPr txBox="1"/>
          <p:nvPr/>
        </p:nvSpPr>
        <p:spPr>
          <a:xfrm>
            <a:off x="7638578" y="1987082"/>
            <a:ext cx="2164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[7] Yanagihara+ PoP2020</a:t>
            </a:r>
            <a:endParaRPr kumimoji="1" lang="ja-JP" altLang="en-US" sz="12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05D9F47-C70A-1B98-D2AC-381B74FAD026}"/>
              </a:ext>
            </a:extLst>
          </p:cNvPr>
          <p:cNvGrpSpPr/>
          <p:nvPr/>
        </p:nvGrpSpPr>
        <p:grpSpPr>
          <a:xfrm>
            <a:off x="1149970" y="3262431"/>
            <a:ext cx="7606059" cy="3629134"/>
            <a:chOff x="1114706" y="3229739"/>
            <a:chExt cx="7606059" cy="3629134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9694D021-BCCA-C58E-3E9F-535637FC2037}"/>
                </a:ext>
              </a:extLst>
            </p:cNvPr>
            <p:cNvGrpSpPr/>
            <p:nvPr/>
          </p:nvGrpSpPr>
          <p:grpSpPr>
            <a:xfrm>
              <a:off x="1413201" y="3229739"/>
              <a:ext cx="7307564" cy="3429000"/>
              <a:chOff x="1299218" y="3262431"/>
              <a:chExt cx="7307564" cy="3429000"/>
            </a:xfrm>
          </p:grpSpPr>
          <p:pic>
            <p:nvPicPr>
              <p:cNvPr id="10" name="図 9" descr="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22825C78-7740-BD64-A5DD-EE9F8F21E3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981" t="13337" b="13133"/>
              <a:stretch/>
            </p:blipFill>
            <p:spPr>
              <a:xfrm>
                <a:off x="1299218" y="3262431"/>
                <a:ext cx="7307564" cy="3429000"/>
              </a:xfrm>
              <a:prstGeom prst="rect">
                <a:avLst/>
              </a:prstGeom>
            </p:spPr>
          </p:pic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66AD449-242E-9FA1-B2E2-FFB4B9174E65}"/>
                  </a:ext>
                </a:extLst>
              </p:cNvPr>
              <p:cNvSpPr txBox="1"/>
              <p:nvPr/>
            </p:nvSpPr>
            <p:spPr>
              <a:xfrm>
                <a:off x="3620750" y="5793270"/>
                <a:ext cx="407841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>
                    <a:latin typeface="Helvetica" pitchFamily="2" charset="0"/>
                  </a:rPr>
                  <a:t>Example of Gaussian wave beam propagation on JT-60SA plasma at initial-commissioning phase</a:t>
                </a:r>
                <a:endParaRPr kumimoji="1" lang="ja-JP" altLang="en-US" sz="1400">
                  <a:latin typeface="Helvetica" pitchFamily="2" charset="0"/>
                </a:endParaRPr>
              </a:p>
            </p:txBody>
          </p: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B655FA5-350B-204C-41E9-D23B107E6739}"/>
                </a:ext>
              </a:extLst>
            </p:cNvPr>
            <p:cNvSpPr txBox="1"/>
            <p:nvPr/>
          </p:nvSpPr>
          <p:spPr>
            <a:xfrm>
              <a:off x="4026497" y="655109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Helvetica" pitchFamily="2" charset="0"/>
                </a:rPr>
                <a:t>R (m)</a:t>
              </a:r>
              <a:endParaRPr kumimoji="1" lang="ja-JP" altLang="en-US" sz="1400">
                <a:latin typeface="Helvetica" pitchFamily="2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656FEE3-FDC6-B6CC-4326-8CFCCC76F4AF}"/>
                </a:ext>
              </a:extLst>
            </p:cNvPr>
            <p:cNvSpPr txBox="1"/>
            <p:nvPr/>
          </p:nvSpPr>
          <p:spPr>
            <a:xfrm rot="16200000">
              <a:off x="963062" y="4665376"/>
              <a:ext cx="611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Helvetica" pitchFamily="2" charset="0"/>
                </a:rPr>
                <a:t>Z (m)</a:t>
              </a:r>
              <a:endParaRPr kumimoji="1" lang="ja-JP" altLang="en-US" sz="140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80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1B66A7-AFA8-8070-8E91-BC6CE73C4E93}"/>
              </a:ext>
            </a:extLst>
          </p:cNvPr>
          <p:cNvSpPr txBox="1"/>
          <p:nvPr/>
        </p:nvSpPr>
        <p:spPr>
          <a:xfrm>
            <a:off x="9380525" y="660401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17</a:t>
            </a:r>
            <a:endParaRPr kumimoji="1" lang="ja-JP" altLang="en-US" sz="14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823DF8-0999-F7A5-E77F-DA046654B907}"/>
              </a:ext>
            </a:extLst>
          </p:cNvPr>
          <p:cNvSpPr txBox="1"/>
          <p:nvPr/>
        </p:nvSpPr>
        <p:spPr>
          <a:xfrm>
            <a:off x="0" y="0"/>
            <a:ext cx="812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Wigner function of initial Gaussian beam field</a:t>
            </a:r>
            <a:endParaRPr lang="ja-JP" altLang="en-US" sz="2800" dirty="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E2A76F6F-BF1B-563D-4D86-017A92915202}"/>
              </a:ext>
            </a:extLst>
          </p:cNvPr>
          <p:cNvGrpSpPr/>
          <p:nvPr/>
        </p:nvGrpSpPr>
        <p:grpSpPr>
          <a:xfrm>
            <a:off x="702829" y="1804550"/>
            <a:ext cx="8677696" cy="4953351"/>
            <a:chOff x="648182" y="1611052"/>
            <a:chExt cx="8677696" cy="4953351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764A3840-DA35-D200-A6D8-9FC406D35AEE}"/>
                </a:ext>
              </a:extLst>
            </p:cNvPr>
            <p:cNvGrpSpPr/>
            <p:nvPr/>
          </p:nvGrpSpPr>
          <p:grpSpPr>
            <a:xfrm>
              <a:off x="5092072" y="1611052"/>
              <a:ext cx="4233806" cy="2438031"/>
              <a:chOff x="5266883" y="1436241"/>
              <a:chExt cx="4233806" cy="2438031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9D2F7785-F1A1-58D3-E630-615B60EB65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0537" t="21610" r="16525" b="22081"/>
              <a:stretch/>
            </p:blipFill>
            <p:spPr>
              <a:xfrm>
                <a:off x="5266883" y="1436241"/>
                <a:ext cx="4006896" cy="215091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テキスト ボックス 39">
                    <a:extLst>
                      <a:ext uri="{FF2B5EF4-FFF2-40B4-BE49-F238E27FC236}">
                        <a16:creationId xmlns:a16="http://schemas.microsoft.com/office/drawing/2014/main" id="{EE9B3CA6-C91B-E9C8-364F-0C79C8C10AC2}"/>
                      </a:ext>
                    </a:extLst>
                  </p:cNvPr>
                  <p:cNvSpPr txBox="1"/>
                  <p:nvPr/>
                </p:nvSpPr>
                <p:spPr>
                  <a:xfrm>
                    <a:off x="6819679" y="3535718"/>
                    <a:ext cx="68640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oMath>
                    </a14:m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 [m]</a:t>
                    </a:r>
                    <a:endParaRPr kumimoji="1" lang="ja-JP" altLang="en-US" sz="1600" b="1">
                      <a:latin typeface="Helvetica" pitchFamily="2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テキスト ボックス 39">
                    <a:extLst>
                      <a:ext uri="{FF2B5EF4-FFF2-40B4-BE49-F238E27FC236}">
                        <a16:creationId xmlns:a16="http://schemas.microsoft.com/office/drawing/2014/main" id="{EE9B3CA6-C91B-E9C8-364F-0C79C8C10A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9679" y="3535718"/>
                    <a:ext cx="686406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571" r="-3636" b="-178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テキスト ボックス 40">
                    <a:extLst>
                      <a:ext uri="{FF2B5EF4-FFF2-40B4-BE49-F238E27FC236}">
                        <a16:creationId xmlns:a16="http://schemas.microsoft.com/office/drawing/2014/main" id="{427440DF-F5FC-0F7B-B470-EA4B1F78E524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866862" y="2288370"/>
                    <a:ext cx="906530" cy="3611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sub>
                        </m:sSub>
                      </m:oMath>
                    </a14:m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 [m</a:t>
                    </a:r>
                    <a:r>
                      <a:rPr kumimoji="1" lang="en-US" altLang="ja-JP" sz="1600" b="1" baseline="30000" dirty="0">
                        <a:latin typeface="Helvetica" pitchFamily="2" charset="0"/>
                        <a:cs typeface="Times New Roman" panose="02020603050405020304" pitchFamily="18" charset="0"/>
                      </a:rPr>
                      <a:t>-1</a:t>
                    </a:r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]</a:t>
                    </a:r>
                    <a:endParaRPr kumimoji="1" lang="ja-JP" altLang="en-US" sz="1600" b="1">
                      <a:latin typeface="Helvetica" pitchFamily="2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テキスト ボックス 40">
                    <a:extLst>
                      <a:ext uri="{FF2B5EF4-FFF2-40B4-BE49-F238E27FC236}">
                        <a16:creationId xmlns:a16="http://schemas.microsoft.com/office/drawing/2014/main" id="{427440DF-F5FC-0F7B-B470-EA4B1F78E5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8866862" y="2288370"/>
                    <a:ext cx="906530" cy="36112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793" r="-6897" b="-274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E4929E95-33B8-B986-7068-72CBD529064C}"/>
                </a:ext>
              </a:extLst>
            </p:cNvPr>
            <p:cNvGrpSpPr/>
            <p:nvPr/>
          </p:nvGrpSpPr>
          <p:grpSpPr>
            <a:xfrm>
              <a:off x="648182" y="4145438"/>
              <a:ext cx="4304818" cy="2418965"/>
              <a:chOff x="648182" y="4145438"/>
              <a:chExt cx="4304818" cy="2418965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D3B22900-9306-C511-1704-A8C2D22E13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0537" t="21610" r="16525" b="22081"/>
              <a:stretch/>
            </p:blipFill>
            <p:spPr>
              <a:xfrm>
                <a:off x="648182" y="4145438"/>
                <a:ext cx="4006896" cy="215091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FEEA23DF-B979-13ED-6104-38D79AC020D4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332061" y="5002253"/>
                    <a:ext cx="90332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 [m</a:t>
                    </a:r>
                    <a:r>
                      <a:rPr kumimoji="1" lang="en-US" altLang="ja-JP" sz="1600" b="1" baseline="30000" dirty="0">
                        <a:latin typeface="Helvetica" pitchFamily="2" charset="0"/>
                        <a:cs typeface="Times New Roman" panose="02020603050405020304" pitchFamily="18" charset="0"/>
                      </a:rPr>
                      <a:t>-1</a:t>
                    </a:r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]</a:t>
                    </a:r>
                    <a:endParaRPr kumimoji="1" lang="ja-JP" altLang="en-US" sz="1600" b="1">
                      <a:latin typeface="Helvetica" pitchFamily="2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FEEA23DF-B979-13ED-6104-38D79AC020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4332061" y="5002253"/>
                    <a:ext cx="903324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429" r="-3571" b="-277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テキスト ボックス 41">
                    <a:extLst>
                      <a:ext uri="{FF2B5EF4-FFF2-40B4-BE49-F238E27FC236}">
                        <a16:creationId xmlns:a16="http://schemas.microsoft.com/office/drawing/2014/main" id="{C74BECE1-CB41-5F02-103B-7C26D5407FEE}"/>
                      </a:ext>
                    </a:extLst>
                  </p:cNvPr>
                  <p:cNvSpPr txBox="1"/>
                  <p:nvPr/>
                </p:nvSpPr>
                <p:spPr>
                  <a:xfrm>
                    <a:off x="2201163" y="6225849"/>
                    <a:ext cx="68159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oMath>
                    </a14:m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 [m]</a:t>
                    </a:r>
                    <a:endParaRPr kumimoji="1" lang="ja-JP" altLang="en-US" sz="1600" b="1">
                      <a:latin typeface="Helvetica" pitchFamily="2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テキスト ボックス 41">
                    <a:extLst>
                      <a:ext uri="{FF2B5EF4-FFF2-40B4-BE49-F238E27FC236}">
                        <a16:creationId xmlns:a16="http://schemas.microsoft.com/office/drawing/2014/main" id="{C74BECE1-CB41-5F02-103B-7C26D5407F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1163" y="6225849"/>
                    <a:ext cx="681597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3571" r="-3636" b="-178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1532DEB4-5C19-B4AE-4A40-62AE229A9BF0}"/>
                </a:ext>
              </a:extLst>
            </p:cNvPr>
            <p:cNvGrpSpPr/>
            <p:nvPr/>
          </p:nvGrpSpPr>
          <p:grpSpPr>
            <a:xfrm>
              <a:off x="648182" y="1611052"/>
              <a:ext cx="4304818" cy="2438031"/>
              <a:chOff x="648182" y="1436241"/>
              <a:chExt cx="4304818" cy="2438031"/>
            </a:xfrm>
          </p:grpSpPr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37919E02-3D19-D864-FC8A-85CE71C182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0537" t="21610" r="16525" b="22081"/>
              <a:stretch/>
            </p:blipFill>
            <p:spPr>
              <a:xfrm>
                <a:off x="648182" y="1436241"/>
                <a:ext cx="4006896" cy="215091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65CB7BCB-8EC5-AD3C-67E1-031BAFF345D7}"/>
                      </a:ext>
                    </a:extLst>
                  </p:cNvPr>
                  <p:cNvSpPr txBox="1"/>
                  <p:nvPr/>
                </p:nvSpPr>
                <p:spPr>
                  <a:xfrm>
                    <a:off x="2201162" y="3535718"/>
                    <a:ext cx="68159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oMath>
                    </a14:m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 [m]</a:t>
                    </a:r>
                    <a:endParaRPr kumimoji="1" lang="ja-JP" altLang="en-US" sz="1600" b="1">
                      <a:latin typeface="Helvetica" pitchFamily="2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65CB7BCB-8EC5-AD3C-67E1-031BAFF345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1162" y="3535718"/>
                    <a:ext cx="681597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3571" r="-3636" b="-178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テキスト ボックス 43">
                    <a:extLst>
                      <a:ext uri="{FF2B5EF4-FFF2-40B4-BE49-F238E27FC236}">
                        <a16:creationId xmlns:a16="http://schemas.microsoft.com/office/drawing/2014/main" id="{877E41B6-2A72-D630-6ED1-E858E43141AD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4440520" y="2311148"/>
                    <a:ext cx="68640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oMath>
                    </a14:m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 [m]</a:t>
                    </a:r>
                    <a:endParaRPr kumimoji="1" lang="ja-JP" altLang="en-US" sz="1600" b="1">
                      <a:latin typeface="Helvetica" pitchFamily="2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テキスト ボックス 43">
                    <a:extLst>
                      <a:ext uri="{FF2B5EF4-FFF2-40B4-BE49-F238E27FC236}">
                        <a16:creationId xmlns:a16="http://schemas.microsoft.com/office/drawing/2014/main" id="{877E41B6-2A72-D630-6ED1-E858E43141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4440520" y="2311148"/>
                    <a:ext cx="686406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1429" r="-3571" b="-363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F3696883-8987-5DB9-1F25-0143A641EFD3}"/>
                </a:ext>
              </a:extLst>
            </p:cNvPr>
            <p:cNvGrpSpPr/>
            <p:nvPr/>
          </p:nvGrpSpPr>
          <p:grpSpPr>
            <a:xfrm>
              <a:off x="5092072" y="4145438"/>
              <a:ext cx="4233806" cy="2418965"/>
              <a:chOff x="5266883" y="4145438"/>
              <a:chExt cx="4233806" cy="2418965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F8C0871D-556F-98AD-623A-A3D52A560D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0537" t="21610" r="16525" b="22081"/>
              <a:stretch/>
            </p:blipFill>
            <p:spPr>
              <a:xfrm>
                <a:off x="5266883" y="4145438"/>
                <a:ext cx="4006896" cy="215091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テキスト ボックス 42">
                    <a:extLst>
                      <a:ext uri="{FF2B5EF4-FFF2-40B4-BE49-F238E27FC236}">
                        <a16:creationId xmlns:a16="http://schemas.microsoft.com/office/drawing/2014/main" id="{C937C335-584D-7A84-9188-3EC119050044}"/>
                      </a:ext>
                    </a:extLst>
                  </p:cNvPr>
                  <p:cNvSpPr txBox="1"/>
                  <p:nvPr/>
                </p:nvSpPr>
                <p:spPr>
                  <a:xfrm>
                    <a:off x="6711093" y="6225849"/>
                    <a:ext cx="90332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 [m</a:t>
                    </a:r>
                    <a:r>
                      <a:rPr kumimoji="1" lang="en-US" altLang="ja-JP" sz="1600" b="1" baseline="30000" dirty="0">
                        <a:latin typeface="Helvetica" pitchFamily="2" charset="0"/>
                        <a:cs typeface="Times New Roman" panose="02020603050405020304" pitchFamily="18" charset="0"/>
                      </a:rPr>
                      <a:t>-1</a:t>
                    </a:r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]</a:t>
                    </a:r>
                    <a:endParaRPr kumimoji="1" lang="ja-JP" altLang="en-US" sz="1600" b="1">
                      <a:latin typeface="Helvetica" pitchFamily="2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テキスト ボックス 42">
                    <a:extLst>
                      <a:ext uri="{FF2B5EF4-FFF2-40B4-BE49-F238E27FC236}">
                        <a16:creationId xmlns:a16="http://schemas.microsoft.com/office/drawing/2014/main" id="{C937C335-584D-7A84-9188-3EC1190500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1093" y="6225849"/>
                    <a:ext cx="903324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3571" r="-2778" b="-178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254B292E-8EA8-7948-C691-6451DAA2551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866862" y="4986160"/>
                    <a:ext cx="906530" cy="3611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sub>
                        </m:sSub>
                      </m:oMath>
                    </a14:m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 [m</a:t>
                    </a:r>
                    <a:r>
                      <a:rPr kumimoji="1" lang="en-US" altLang="ja-JP" sz="1600" b="1" baseline="30000" dirty="0">
                        <a:latin typeface="Helvetica" pitchFamily="2" charset="0"/>
                        <a:cs typeface="Times New Roman" panose="02020603050405020304" pitchFamily="18" charset="0"/>
                      </a:rPr>
                      <a:t>-1</a:t>
                    </a:r>
                    <a:r>
                      <a:rPr kumimoji="1" lang="en-US" altLang="ja-JP" sz="1600" b="1" dirty="0">
                        <a:latin typeface="Helvetica" pitchFamily="2" charset="0"/>
                        <a:cs typeface="Times New Roman" panose="02020603050405020304" pitchFamily="18" charset="0"/>
                      </a:rPr>
                      <a:t>]</a:t>
                    </a:r>
                    <a:endParaRPr kumimoji="1" lang="ja-JP" altLang="en-US" sz="1600" b="1">
                      <a:latin typeface="Helvetica" pitchFamily="2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254B292E-8EA8-7948-C691-6451DAA255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8866862" y="4986160"/>
                    <a:ext cx="906530" cy="36112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6897" b="-277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CD62E4F-ECB8-67EB-C781-6A1138C50CF3}"/>
                  </a:ext>
                </a:extLst>
              </p:cNvPr>
              <p:cNvSpPr txBox="1"/>
              <p:nvPr/>
            </p:nvSpPr>
            <p:spPr>
              <a:xfrm>
                <a:off x="0" y="563410"/>
                <a:ext cx="9695218" cy="668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Gaussian beam field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is assumed on antenna surface as initial wave function.</a:t>
                </a:r>
              </a:p>
              <a:p>
                <a:r>
                  <a:rPr lang="ja-JP" altLang="en-US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Using WWT routine, Wigner profile </a:t>
                </a:r>
                <a14:m>
                  <m:oMath xmlns:m="http://schemas.openxmlformats.org/officeDocument/2006/math"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𝑊</m:t>
                    </m:r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(</m:t>
                    </m:r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</m:t>
                    </m:r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𝑘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sub>
                    </m:sSub>
                    <m:r>
                      <a:rPr lang="en-US" altLang="ja-JP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,</m:t>
                    </m:r>
                    <m:sSub>
                      <m:sSubPr>
                        <m:ctrlP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𝑘</m:t>
                        </m:r>
                      </m:e>
                      <m:sub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𝑦</m:t>
                        </m:r>
                      </m:sub>
                    </m:sSub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)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are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computed</a:t>
                </a:r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as follows.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CD62E4F-ECB8-67EB-C781-6A1138C50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3410"/>
                <a:ext cx="9695218" cy="668260"/>
              </a:xfrm>
              <a:prstGeom prst="rect">
                <a:avLst/>
              </a:prstGeom>
              <a:blipFill>
                <a:blip r:embed="rId12"/>
                <a:stretch>
                  <a:fillRect l="-524" t="-3774" r="-393" b="-113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69FBED3-DB38-BF27-ED2C-E2274E130AA6}"/>
              </a:ext>
            </a:extLst>
          </p:cNvPr>
          <p:cNvSpPr txBox="1"/>
          <p:nvPr/>
        </p:nvSpPr>
        <p:spPr>
          <a:xfrm>
            <a:off x="8804416" y="876359"/>
            <a:ext cx="1101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Nanum Brush Script" panose="03060600000000000000" pitchFamily="66" charset="-127"/>
                <a:ea typeface="Nanum Brush Script" panose="03060600000000000000" pitchFamily="66" charset="-127"/>
              </a:rPr>
              <a:t>w</a:t>
            </a:r>
            <a:r>
              <a:rPr lang="en-US" altLang="ja-JP" baseline="-25000" dirty="0">
                <a:latin typeface="Nanum Brush Script" panose="03060600000000000000" pitchFamily="66" charset="-127"/>
                <a:ea typeface="Nanum Brush Script" panose="03060600000000000000" pitchFamily="66" charset="-127"/>
              </a:rPr>
              <a:t>0</a:t>
            </a:r>
            <a:r>
              <a:rPr lang="en-US" altLang="ja-JP" dirty="0">
                <a:latin typeface="Nanum Brush Script" panose="03060600000000000000" pitchFamily="66" charset="-127"/>
                <a:ea typeface="Nanum Brush Script" panose="03060600000000000000" pitchFamily="66" charset="-127"/>
              </a:rPr>
              <a:t> = 2cm</a:t>
            </a:r>
          </a:p>
          <a:p>
            <a:r>
              <a:rPr lang="en-US" altLang="ja-JP" dirty="0">
                <a:latin typeface="Nanum Brush Script" panose="03060600000000000000" pitchFamily="66" charset="-127"/>
                <a:ea typeface="Nanum Brush Script" panose="03060600000000000000" pitchFamily="66" charset="-127"/>
              </a:rPr>
              <a:t>Z</a:t>
            </a:r>
            <a:r>
              <a:rPr lang="en-US" altLang="ja-JP" baseline="-25000" dirty="0">
                <a:latin typeface="Nanum Brush Script" panose="03060600000000000000" pitchFamily="66" charset="-127"/>
                <a:ea typeface="Nanum Brush Script" panose="03060600000000000000" pitchFamily="66" charset="-127"/>
              </a:rPr>
              <a:t>0</a:t>
            </a:r>
            <a:r>
              <a:rPr lang="en-US" altLang="ja-JP" dirty="0">
                <a:latin typeface="Nanum Brush Script" panose="03060600000000000000" pitchFamily="66" charset="-127"/>
                <a:ea typeface="Nanum Brush Script" panose="03060600000000000000" pitchFamily="66" charset="-127"/>
              </a:rPr>
              <a:t> = -30cm</a:t>
            </a:r>
          </a:p>
          <a:p>
            <a:r>
              <a:rPr lang="en-US" altLang="ja-JP" dirty="0">
                <a:latin typeface="Nanum Brush Script" panose="03060600000000000000" pitchFamily="66" charset="-127"/>
                <a:ea typeface="Nanum Brush Script" panose="03060600000000000000" pitchFamily="66" charset="-127"/>
              </a:rPr>
              <a:t>f = 110GHz</a:t>
            </a:r>
            <a:endParaRPr kumimoji="1" lang="ja-JP" altLang="en-US">
              <a:latin typeface="Nanum Brush Script" panose="0306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784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463121-015B-2D9D-20F9-10B92C31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8" t="13037" r="5343" b="6042"/>
          <a:stretch/>
        </p:blipFill>
        <p:spPr>
          <a:xfrm>
            <a:off x="0" y="1508554"/>
            <a:ext cx="8543925" cy="470650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B41E53-5BA8-9698-E0B2-5EE342BA92D6}"/>
              </a:ext>
            </a:extLst>
          </p:cNvPr>
          <p:cNvSpPr txBox="1"/>
          <p:nvPr/>
        </p:nvSpPr>
        <p:spPr>
          <a:xfrm>
            <a:off x="1" y="633314"/>
            <a:ext cx="51635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光線軌道群の</a:t>
            </a:r>
            <a:endParaRPr lang="en-US" altLang="ja-JP" sz="2600" b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sz="26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 sz="26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各種伝搬モデルによる違い</a:t>
            </a:r>
            <a:endParaRPr lang="en-US" altLang="ja-JP" sz="2600" b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3297D2-2B46-6D3D-003F-2C28468C1B08}"/>
              </a:ext>
            </a:extLst>
          </p:cNvPr>
          <p:cNvSpPr txBox="1"/>
          <p:nvPr/>
        </p:nvSpPr>
        <p:spPr>
          <a:xfrm>
            <a:off x="5457908" y="746178"/>
            <a:ext cx="4257897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950" b="1">
                <a:solidFill>
                  <a:schemeClr val="accent6"/>
                </a:solidFill>
              </a:rPr>
              <a:t>幾何光学</a:t>
            </a:r>
            <a:r>
              <a:rPr lang="en-US" altLang="ja-JP" sz="1950" b="1" dirty="0">
                <a:solidFill>
                  <a:schemeClr val="accent6"/>
                </a:solidFill>
              </a:rPr>
              <a:t>(</a:t>
            </a:r>
            <a:r>
              <a:rPr lang="ja-JP" altLang="en-US" sz="1950" b="1">
                <a:solidFill>
                  <a:schemeClr val="accent6"/>
                </a:solidFill>
              </a:rPr>
              <a:t>一本</a:t>
            </a:r>
            <a:r>
              <a:rPr lang="en-US" altLang="ja-JP" sz="1950" b="1" dirty="0">
                <a:solidFill>
                  <a:schemeClr val="accent6"/>
                </a:solidFill>
              </a:rPr>
              <a:t>)</a:t>
            </a:r>
          </a:p>
          <a:p>
            <a:r>
              <a:rPr lang="ja-JP" altLang="en-US" sz="1950" b="1">
                <a:solidFill>
                  <a:srgbClr val="0070C0"/>
                </a:solidFill>
              </a:rPr>
              <a:t>幾何光学</a:t>
            </a:r>
            <a:r>
              <a:rPr lang="en-US" altLang="ja-JP" sz="1950" b="1" dirty="0">
                <a:solidFill>
                  <a:srgbClr val="0070C0"/>
                </a:solidFill>
              </a:rPr>
              <a:t>(</a:t>
            </a:r>
            <a:r>
              <a:rPr lang="ja-JP" altLang="en-US" sz="1950" b="1">
                <a:solidFill>
                  <a:srgbClr val="0070C0"/>
                </a:solidFill>
              </a:rPr>
              <a:t>複数本</a:t>
            </a:r>
            <a:r>
              <a:rPr lang="en-US" altLang="ja-JP" sz="1950" b="1" dirty="0">
                <a:solidFill>
                  <a:srgbClr val="0070C0"/>
                </a:solidFill>
              </a:rPr>
              <a:t>/</a:t>
            </a:r>
            <a:r>
              <a:rPr lang="ja-JP" altLang="en-US" sz="1950" b="1">
                <a:solidFill>
                  <a:srgbClr val="0070C0"/>
                </a:solidFill>
              </a:rPr>
              <a:t>実空間散布</a:t>
            </a:r>
            <a:r>
              <a:rPr lang="en-US" altLang="ja-JP" sz="1950" b="1" dirty="0">
                <a:solidFill>
                  <a:srgbClr val="0070C0"/>
                </a:solidFill>
              </a:rPr>
              <a:t>)</a:t>
            </a:r>
            <a:r>
              <a:rPr lang="ja-JP" altLang="en-US" sz="1950" b="1" baseline="30000">
                <a:solidFill>
                  <a:srgbClr val="0070C0"/>
                </a:solidFill>
              </a:rPr>
              <a:t>濱松相当</a:t>
            </a:r>
            <a:endParaRPr lang="en-US" altLang="ja-JP" sz="1950" b="1" baseline="30000" dirty="0">
              <a:solidFill>
                <a:srgbClr val="0070C0"/>
              </a:solidFill>
            </a:endParaRPr>
          </a:p>
          <a:p>
            <a:r>
              <a:rPr lang="ja-JP" altLang="en-US" sz="1950" b="1" u="sng"/>
              <a:t>幾何光学</a:t>
            </a:r>
            <a:r>
              <a:rPr lang="en-US" altLang="ja-JP" sz="1950" b="1" u="sng" dirty="0"/>
              <a:t>(</a:t>
            </a:r>
            <a:r>
              <a:rPr lang="ja-JP" altLang="en-US" sz="1950" b="1" u="sng"/>
              <a:t>複数本</a:t>
            </a:r>
            <a:r>
              <a:rPr lang="en-US" altLang="ja-JP" sz="1950" b="1" u="sng" dirty="0"/>
              <a:t>/</a:t>
            </a:r>
            <a:r>
              <a:rPr lang="ja-JP" altLang="en-US" sz="1950" b="1" u="sng"/>
              <a:t>相空間散布</a:t>
            </a:r>
            <a:r>
              <a:rPr lang="en-US" altLang="ja-JP" sz="1950" b="1" u="sng" dirty="0"/>
              <a:t>)</a:t>
            </a:r>
            <a:r>
              <a:rPr lang="ja-JP" altLang="en-US" sz="1950" b="1" baseline="30000">
                <a:solidFill>
                  <a:srgbClr val="FF0000"/>
                </a:solidFill>
              </a:rPr>
              <a:t>★</a:t>
            </a:r>
            <a:r>
              <a:rPr lang="en-US" altLang="ja-JP" sz="1950" b="1" baseline="30000" dirty="0">
                <a:solidFill>
                  <a:srgbClr val="FF0000"/>
                </a:solidFill>
              </a:rPr>
              <a:t>FARANKS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1A267C-936E-794D-7FCC-1940D7EE5193}"/>
              </a:ext>
            </a:extLst>
          </p:cNvPr>
          <p:cNvSpPr txBox="1"/>
          <p:nvPr/>
        </p:nvSpPr>
        <p:spPr>
          <a:xfrm>
            <a:off x="6218289" y="3680280"/>
            <a:ext cx="3740126" cy="992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63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リッチなモデルほどより広い発散角の伝搬</a:t>
            </a:r>
            <a:endParaRPr lang="en-US" altLang="ja-JP" sz="1463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63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波数スペクトルを考慮したことと合致</a:t>
            </a:r>
            <a:endParaRPr lang="en-US" altLang="ja-JP" sz="1463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63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63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なお周辺の軌道が小電力な点には注意</a:t>
            </a:r>
            <a:endParaRPr lang="en-US" altLang="ja-JP" sz="1463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6F1612-E5CA-738E-0D04-7689C0C934C4}"/>
              </a:ext>
            </a:extLst>
          </p:cNvPr>
          <p:cNvSpPr txBox="1"/>
          <p:nvPr/>
        </p:nvSpPr>
        <p:spPr>
          <a:xfrm>
            <a:off x="2013933" y="1765022"/>
            <a:ext cx="40784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itchFamily="2" charset="0"/>
              </a:rPr>
              <a:t>Example of Gaussian wave beam propagation on JT-60SA plasma for scenario 5.</a:t>
            </a:r>
            <a:endParaRPr kumimoji="1" lang="ja-JP" altLang="en-US" sz="1400">
              <a:latin typeface="Helvetica" pitchFamily="2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1B3E7A-2237-6EA3-233D-94E510300FAE}"/>
              </a:ext>
            </a:extLst>
          </p:cNvPr>
          <p:cNvSpPr txBox="1"/>
          <p:nvPr/>
        </p:nvSpPr>
        <p:spPr>
          <a:xfrm>
            <a:off x="0" y="0"/>
            <a:ext cx="585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Preliminary results -trajectories-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E51ABD-D32D-6D41-6153-E3F4435C3679}"/>
              </a:ext>
            </a:extLst>
          </p:cNvPr>
          <p:cNvSpPr txBox="1"/>
          <p:nvPr/>
        </p:nvSpPr>
        <p:spPr>
          <a:xfrm>
            <a:off x="9380525" y="660401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18</a:t>
            </a:r>
            <a:endParaRPr kumimoji="1" lang="ja-JP" altLang="en-US" sz="14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82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1B66A7-AFA8-8070-8E91-BC6CE73C4E93}"/>
              </a:ext>
            </a:extLst>
          </p:cNvPr>
          <p:cNvSpPr txBox="1"/>
          <p:nvPr/>
        </p:nvSpPr>
        <p:spPr>
          <a:xfrm>
            <a:off x="9380525" y="66040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</a:t>
            </a:r>
            <a:endParaRPr kumimoji="1" lang="ja-JP" altLang="en-US" sz="14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FD5C21-4BC3-766E-CA46-F9AADD93079E}"/>
              </a:ext>
            </a:extLst>
          </p:cNvPr>
          <p:cNvSpPr txBox="1"/>
          <p:nvPr/>
        </p:nvSpPr>
        <p:spPr>
          <a:xfrm>
            <a:off x="868006" y="1997839"/>
            <a:ext cx="8169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Sufficiently localized current drive is required to effectively suppress the NTM [1].</a:t>
            </a:r>
          </a:p>
          <a:p>
            <a:endParaRPr lang="en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ECCD is an expected actuator, but its prediction is insufficient. Namely, experimental measurements often show broader current profiles than theoretical predictions on geometrical optics [2,3].</a:t>
            </a:r>
          </a:p>
          <a:p>
            <a:endParaRPr lang="en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Improving geometrical optics has been pursued to fully resolve the discrepancy [4,5,6]. 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Along these activities, our purpose is </a:t>
            </a:r>
            <a:r>
              <a:rPr lang="en-US" altLang="ja-JP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to develop a more diffusive ray model and a corresponding code for EC waves.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017E08-CA3D-FC6B-DFFB-AA8210363E78}"/>
              </a:ext>
            </a:extLst>
          </p:cNvPr>
          <p:cNvSpPr txBox="1"/>
          <p:nvPr/>
        </p:nvSpPr>
        <p:spPr>
          <a:xfrm>
            <a:off x="7254312" y="5403684"/>
            <a:ext cx="2651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[1] Hayashi+ NF2004</a:t>
            </a:r>
          </a:p>
          <a:p>
            <a:r>
              <a:rPr kumimoji="1" lang="en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</a:t>
            </a:r>
            <a:r>
              <a:rPr lang="en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2</a:t>
            </a:r>
            <a:r>
              <a:rPr kumimoji="1" lang="en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] Yanagihara+ NF2021</a:t>
            </a:r>
          </a:p>
          <a:p>
            <a:r>
              <a:rPr kumimoji="1" lang="en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[3] Kirov+ PPCF2002</a:t>
            </a:r>
          </a:p>
          <a:p>
            <a:r>
              <a:rPr kumimoji="1" lang="en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[4] Yanagihara+ PoP2019</a:t>
            </a:r>
          </a:p>
          <a:p>
            <a:r>
              <a:rPr kumimoji="1" lang="en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[5] Poli+ CPC2018</a:t>
            </a:r>
          </a:p>
          <a:p>
            <a:r>
              <a:rPr lang="en" altLang="ja-JP" sz="1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[6] Weber+ EPJ We. Conf. 2015</a:t>
            </a:r>
            <a:endParaRPr kumimoji="1" lang="en" altLang="ja-JP" sz="12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437E24-7E53-4891-6D45-829BAC4886DD}"/>
              </a:ext>
            </a:extLst>
          </p:cNvPr>
          <p:cNvSpPr txBox="1"/>
          <p:nvPr/>
        </p:nvSpPr>
        <p:spPr>
          <a:xfrm>
            <a:off x="0" y="0"/>
            <a:ext cx="10081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Improving ECRH/CD prediction is important</a:t>
            </a:r>
          </a:p>
          <a:p>
            <a:r>
              <a:rPr lang="ja-JP" altLang="en-US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　　　　　　　　　</a:t>
            </a:r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for high-performance fusion plasmas</a:t>
            </a:r>
          </a:p>
        </p:txBody>
      </p:sp>
    </p:spTree>
    <p:extLst>
      <p:ext uri="{BB962C8B-B14F-4D97-AF65-F5344CB8AC3E}">
        <p14:creationId xmlns:p14="http://schemas.microsoft.com/office/powerpoint/2010/main" val="1731929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3DCF736-E00C-C24E-4EE7-F6F911BF1677}"/>
              </a:ext>
            </a:extLst>
          </p:cNvPr>
          <p:cNvGrpSpPr/>
          <p:nvPr/>
        </p:nvGrpSpPr>
        <p:grpSpPr>
          <a:xfrm>
            <a:off x="478667" y="-42018"/>
            <a:ext cx="9192620" cy="7324008"/>
            <a:chOff x="589129" y="-734953"/>
            <a:chExt cx="11313994" cy="901416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DAEFE89-FCB0-55B5-C8B1-F52A3F173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1170" y="-734953"/>
              <a:ext cx="11098427" cy="6659056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AAE1DCF-FBA0-D433-ACE8-8CC81D59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1171" y="-734953"/>
              <a:ext cx="11098427" cy="6659056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EEAE610-0845-12AA-8B95-E4809266F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1171" y="-734953"/>
              <a:ext cx="11098427" cy="6659056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7E83ECA-D486-5F7B-345E-AA40AE5C0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171" y="-734953"/>
              <a:ext cx="11098427" cy="6659056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9662E45-4F9F-8863-82E2-FF4827060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9129" y="1620154"/>
              <a:ext cx="11313994" cy="6659057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4905A00-0BF4-AA25-ABAC-728A131D9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9129" y="1620154"/>
              <a:ext cx="11313994" cy="6659057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B4259DA-814E-0627-38BB-715E51AE2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9129" y="1620154"/>
              <a:ext cx="11313994" cy="6659057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112B458-7572-32C4-0C76-C86BDD6A5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9129" y="1620154"/>
              <a:ext cx="11313994" cy="6659057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3122334-95CA-2F07-4BCF-DEEC016F8926}"/>
                </a:ext>
              </a:extLst>
            </p:cNvPr>
            <p:cNvSpPr txBox="1"/>
            <p:nvPr/>
          </p:nvSpPr>
          <p:spPr>
            <a:xfrm>
              <a:off x="1874232" y="1968325"/>
              <a:ext cx="2170614" cy="482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950" b="1" u="sng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Power dens.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1A684DD-BD4B-3D7A-9A43-5678E444B82E}"/>
                </a:ext>
              </a:extLst>
            </p:cNvPr>
            <p:cNvSpPr txBox="1"/>
            <p:nvPr/>
          </p:nvSpPr>
          <p:spPr>
            <a:xfrm>
              <a:off x="1874231" y="4323432"/>
              <a:ext cx="2389609" cy="482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950" b="1" u="sng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Current dens.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67BD2FE-BA3C-A4A7-1974-445EA2FE7178}"/>
                </a:ext>
              </a:extLst>
            </p:cNvPr>
            <p:cNvSpPr txBox="1"/>
            <p:nvPr/>
          </p:nvSpPr>
          <p:spPr>
            <a:xfrm>
              <a:off x="5892503" y="6312250"/>
              <a:ext cx="750107" cy="482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950" b="1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rho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4C0359-7CF3-DA7A-1285-E0588B857AF1}"/>
              </a:ext>
            </a:extLst>
          </p:cNvPr>
          <p:cNvSpPr txBox="1"/>
          <p:nvPr/>
        </p:nvSpPr>
        <p:spPr>
          <a:xfrm>
            <a:off x="1" y="633314"/>
            <a:ext cx="51635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電力</a:t>
            </a:r>
            <a:r>
              <a:rPr lang="en-US" altLang="ja-JP" sz="26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/</a:t>
            </a:r>
            <a:r>
              <a:rPr lang="ja-JP" altLang="en-US" sz="26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電流分布の</a:t>
            </a:r>
            <a:endParaRPr lang="en-US" altLang="ja-JP" sz="2600" b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sz="26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 sz="26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各種伝搬モデルによる違い</a:t>
            </a:r>
            <a:endParaRPr lang="en-US" altLang="ja-JP" sz="2600" b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10F793-1879-9300-1245-40CD827435E2}"/>
              </a:ext>
            </a:extLst>
          </p:cNvPr>
          <p:cNvSpPr txBox="1"/>
          <p:nvPr/>
        </p:nvSpPr>
        <p:spPr>
          <a:xfrm>
            <a:off x="1938320" y="6026799"/>
            <a:ext cx="6186309" cy="76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63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従来モデルで実空間的に散布した効果は小さい</a:t>
            </a:r>
            <a:endParaRPr lang="en-US" altLang="ja-JP" sz="1463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63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新モデルで波数方向の自由度を考慮した効果が大きい</a:t>
            </a:r>
            <a:endParaRPr lang="en-US" altLang="ja-JP" sz="1463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1463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従来の準光学と同程度の拡幅効果→散乱と干渉による更なる拡幅が期待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117D90-01AD-1F27-577D-5942166EA413}"/>
              </a:ext>
            </a:extLst>
          </p:cNvPr>
          <p:cNvSpPr txBox="1"/>
          <p:nvPr/>
        </p:nvSpPr>
        <p:spPr>
          <a:xfrm>
            <a:off x="5457907" y="746177"/>
            <a:ext cx="425789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950" b="1">
                <a:solidFill>
                  <a:schemeClr val="accent6"/>
                </a:solidFill>
              </a:rPr>
              <a:t>幾何光学</a:t>
            </a:r>
            <a:r>
              <a:rPr lang="en-US" altLang="ja-JP" sz="1950" b="1" dirty="0">
                <a:solidFill>
                  <a:schemeClr val="accent6"/>
                </a:solidFill>
              </a:rPr>
              <a:t>(</a:t>
            </a:r>
            <a:r>
              <a:rPr lang="ja-JP" altLang="en-US" sz="1950" b="1">
                <a:solidFill>
                  <a:schemeClr val="accent6"/>
                </a:solidFill>
              </a:rPr>
              <a:t>一本</a:t>
            </a:r>
            <a:r>
              <a:rPr lang="en-US" altLang="ja-JP" sz="1950" b="1" dirty="0">
                <a:solidFill>
                  <a:schemeClr val="accent6"/>
                </a:solidFill>
              </a:rPr>
              <a:t>)</a:t>
            </a:r>
          </a:p>
          <a:p>
            <a:r>
              <a:rPr lang="ja-JP" altLang="en-US" sz="1950" b="1">
                <a:solidFill>
                  <a:srgbClr val="FFC000"/>
                </a:solidFill>
              </a:rPr>
              <a:t>幾何光学</a:t>
            </a:r>
            <a:r>
              <a:rPr lang="en-US" altLang="ja-JP" sz="1950" b="1" dirty="0">
                <a:solidFill>
                  <a:srgbClr val="FFC000"/>
                </a:solidFill>
              </a:rPr>
              <a:t>(</a:t>
            </a:r>
            <a:r>
              <a:rPr lang="ja-JP" altLang="en-US" sz="1950" b="1">
                <a:solidFill>
                  <a:srgbClr val="FFC000"/>
                </a:solidFill>
              </a:rPr>
              <a:t>複数本</a:t>
            </a:r>
            <a:r>
              <a:rPr lang="en-US" altLang="ja-JP" sz="1950" b="1" dirty="0">
                <a:solidFill>
                  <a:srgbClr val="FFC000"/>
                </a:solidFill>
              </a:rPr>
              <a:t>/</a:t>
            </a:r>
            <a:r>
              <a:rPr lang="ja-JP" altLang="en-US" sz="1950" b="1">
                <a:solidFill>
                  <a:srgbClr val="FFC000"/>
                </a:solidFill>
              </a:rPr>
              <a:t>実空間散布</a:t>
            </a:r>
            <a:r>
              <a:rPr lang="en-US" altLang="ja-JP" sz="1950" b="1" dirty="0">
                <a:solidFill>
                  <a:srgbClr val="FFC000"/>
                </a:solidFill>
              </a:rPr>
              <a:t>)</a:t>
            </a:r>
            <a:r>
              <a:rPr lang="ja-JP" altLang="en-US" sz="1950" b="1" baseline="30000">
                <a:solidFill>
                  <a:srgbClr val="FFC000"/>
                </a:solidFill>
              </a:rPr>
              <a:t>濱松相当</a:t>
            </a:r>
            <a:endParaRPr lang="en-US" altLang="ja-JP" sz="1950" b="1" baseline="30000" dirty="0">
              <a:solidFill>
                <a:srgbClr val="FFC000"/>
              </a:solidFill>
            </a:endParaRPr>
          </a:p>
          <a:p>
            <a:r>
              <a:rPr lang="ja-JP" altLang="en-US" sz="1950" b="1" u="sng"/>
              <a:t>幾何光学</a:t>
            </a:r>
            <a:r>
              <a:rPr lang="en-US" altLang="ja-JP" sz="1950" b="1" u="sng" dirty="0"/>
              <a:t>(</a:t>
            </a:r>
            <a:r>
              <a:rPr lang="ja-JP" altLang="en-US" sz="1950" b="1" u="sng"/>
              <a:t>複数本</a:t>
            </a:r>
            <a:r>
              <a:rPr lang="en-US" altLang="ja-JP" sz="1950" b="1" u="sng" dirty="0"/>
              <a:t>/</a:t>
            </a:r>
            <a:r>
              <a:rPr lang="ja-JP" altLang="en-US" sz="1950" b="1" u="sng"/>
              <a:t>相空間散布</a:t>
            </a:r>
            <a:r>
              <a:rPr lang="en-US" altLang="ja-JP" sz="1950" b="1" u="sng" dirty="0"/>
              <a:t>)</a:t>
            </a:r>
            <a:r>
              <a:rPr lang="ja-JP" altLang="en-US" sz="1950" b="1" baseline="30000">
                <a:solidFill>
                  <a:srgbClr val="FF0000"/>
                </a:solidFill>
              </a:rPr>
              <a:t>★</a:t>
            </a:r>
            <a:r>
              <a:rPr lang="en-US" altLang="ja-JP" sz="1950" b="1" baseline="30000" dirty="0">
                <a:solidFill>
                  <a:srgbClr val="FF0000"/>
                </a:solidFill>
              </a:rPr>
              <a:t>FARANKS</a:t>
            </a:r>
          </a:p>
          <a:p>
            <a:r>
              <a:rPr lang="ja-JP" altLang="en-US" sz="1950" b="1">
                <a:solidFill>
                  <a:schemeClr val="accent2">
                    <a:lumMod val="75000"/>
                  </a:schemeClr>
                </a:solidFill>
              </a:rPr>
              <a:t>準光学</a:t>
            </a:r>
            <a:r>
              <a:rPr lang="en-US" altLang="ja-JP" sz="195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ja-JP" altLang="en-US" sz="1950" b="1">
                <a:solidFill>
                  <a:schemeClr val="accent2">
                    <a:lumMod val="75000"/>
                  </a:schemeClr>
                </a:solidFill>
              </a:rPr>
              <a:t>一本</a:t>
            </a:r>
            <a:r>
              <a:rPr lang="en-US" altLang="ja-JP" sz="1950" b="1" dirty="0">
                <a:solidFill>
                  <a:schemeClr val="accent2">
                    <a:lumMod val="75000"/>
                  </a:schemeClr>
                </a:solidFill>
              </a:rPr>
              <a:t>/2</a:t>
            </a:r>
            <a:r>
              <a:rPr lang="ja-JP" altLang="en-US" sz="1950" b="1">
                <a:solidFill>
                  <a:schemeClr val="accent2">
                    <a:lumMod val="75000"/>
                  </a:schemeClr>
                </a:solidFill>
              </a:rPr>
              <a:t>次精度</a:t>
            </a:r>
            <a:r>
              <a:rPr lang="en-US" altLang="ja-JP" sz="195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altLang="ja-JP" sz="1950" b="1" baseline="30000" dirty="0">
                <a:solidFill>
                  <a:schemeClr val="accent2">
                    <a:lumMod val="75000"/>
                  </a:schemeClr>
                </a:solidFill>
              </a:rPr>
              <a:t>PARADE</a:t>
            </a:r>
            <a:endParaRPr lang="ja-JP" altLang="en-US" sz="1950" b="1" baseline="30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2F0C43-BBA9-FB4E-8B27-DCC442318372}"/>
              </a:ext>
            </a:extLst>
          </p:cNvPr>
          <p:cNvSpPr txBox="1"/>
          <p:nvPr/>
        </p:nvSpPr>
        <p:spPr>
          <a:xfrm>
            <a:off x="0" y="0"/>
            <a:ext cx="708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Preliminary results -ECRH/CD profiles-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3BE500-8A56-65DE-8127-B2750235E66F}"/>
              </a:ext>
            </a:extLst>
          </p:cNvPr>
          <p:cNvSpPr txBox="1"/>
          <p:nvPr/>
        </p:nvSpPr>
        <p:spPr>
          <a:xfrm>
            <a:off x="9380525" y="660401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19</a:t>
            </a:r>
            <a:endParaRPr kumimoji="1" lang="ja-JP" altLang="en-US" sz="14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9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3C6D7E-4774-0E77-1CC0-6E6A513975F8}"/>
              </a:ext>
            </a:extLst>
          </p:cNvPr>
          <p:cNvSpPr txBox="1"/>
          <p:nvPr/>
        </p:nvSpPr>
        <p:spPr>
          <a:xfrm>
            <a:off x="0" y="0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Summary</a:t>
            </a:r>
            <a:endParaRPr lang="ja-JP" altLang="en-US" sz="280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283A76-B10F-2B4B-AF24-D9F52C8D75A7}"/>
              </a:ext>
            </a:extLst>
          </p:cNvPr>
          <p:cNvSpPr txBox="1"/>
          <p:nvPr/>
        </p:nvSpPr>
        <p:spPr>
          <a:xfrm>
            <a:off x="587733" y="1028343"/>
            <a:ext cx="8792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u"/>
            </a:pPr>
            <a:r>
              <a:rPr kumimoji="1"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The width of RF wave propagation and absorption in plas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ma</a:t>
            </a:r>
          </a:p>
          <a:p>
            <a:pPr algn="just"/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　→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Experiment 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＞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Simulation</a:t>
            </a:r>
          </a:p>
          <a:p>
            <a:pPr marL="285750" indent="-285750" algn="just">
              <a:buFont typeface="Wingdings" pitchFamily="2" charset="2"/>
              <a:buChar char="u"/>
            </a:pP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285750" indent="-285750" algn="just">
              <a:buFont typeface="Wingdings" pitchFamily="2" charset="2"/>
              <a:buChar char="u"/>
            </a:pP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We focus on the coherence of EC wave field.</a:t>
            </a:r>
          </a:p>
          <a:p>
            <a:pPr marL="285750" indent="-285750" algn="just">
              <a:buFont typeface="Wingdings" pitchFamily="2" charset="2"/>
              <a:buChar char="u"/>
            </a:pP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285750" indent="-285750" algn="just">
              <a:buFont typeface="Wingdings" pitchFamily="2" charset="2"/>
              <a:buChar char="u"/>
            </a:pP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Derive</a:t>
            </a: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a quantum Liouville type phase space rays system using Wigner-Weyl-</a:t>
            </a:r>
            <a:r>
              <a:rPr lang="en" altLang="ja-JP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Moyal</a:t>
            </a: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formalism. Its first order limit is understood as wave kinetic in several literatures.</a:t>
            </a:r>
          </a:p>
          <a:p>
            <a:pPr marL="285750" indent="-285750" algn="just">
              <a:buFont typeface="Wingdings" pitchFamily="2" charset="2"/>
              <a:buChar char="u"/>
            </a:pPr>
            <a:endParaRPr lang="en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285750" indent="-285750" algn="just">
              <a:buFont typeface="Wingdings" pitchFamily="2" charset="2"/>
              <a:buChar char="u"/>
            </a:pP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confirmed that the derived model can account for diffraction, interference, and scattering, even at the first order.</a:t>
            </a:r>
          </a:p>
          <a:p>
            <a:pPr marL="285750" indent="-285750" algn="just">
              <a:buFont typeface="Wingdings" pitchFamily="2" charset="2"/>
              <a:buChar char="u"/>
            </a:pPr>
            <a:endParaRPr kumimoji="1" lang="en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285750" indent="-285750" algn="just">
              <a:buFont typeface="Wingdings" pitchFamily="2" charset="2"/>
              <a:buChar char="u"/>
            </a:pP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Develop a first-order phase space ray tracing code, named FARANKS (</a:t>
            </a:r>
            <a:r>
              <a:rPr lang="en" altLang="ja-JP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FAmily</a:t>
            </a: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of </a:t>
            </a:r>
            <a:r>
              <a:rPr lang="en" altLang="ja-JP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RAys</a:t>
            </a: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on Non-commutative Kinetic System).</a:t>
            </a:r>
          </a:p>
          <a:p>
            <a:pPr marL="285750" indent="-285750" algn="just">
              <a:buFont typeface="Wingdings" pitchFamily="2" charset="2"/>
              <a:buChar char="u"/>
            </a:pPr>
            <a:endParaRPr lang="en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285750" indent="-285750" algn="just">
              <a:buFont typeface="Wingdings" pitchFamily="2" charset="2"/>
              <a:buChar char="u"/>
            </a:pPr>
            <a:r>
              <a:rPr kumimoji="1"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Even the first-order yields a broadening effect comparable to the quasi-optics, because diffraction is introduced. Interference and scattering will make more broad field evolution.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1C2F4D-F15E-8148-AA0F-35628DC3B712}"/>
              </a:ext>
            </a:extLst>
          </p:cNvPr>
          <p:cNvSpPr txBox="1"/>
          <p:nvPr/>
        </p:nvSpPr>
        <p:spPr>
          <a:xfrm>
            <a:off x="9380525" y="66040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54527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07E7A6-96F7-194D-8757-453C5DE9E5BD}"/>
              </a:ext>
            </a:extLst>
          </p:cNvPr>
          <p:cNvSpPr txBox="1"/>
          <p:nvPr/>
        </p:nvSpPr>
        <p:spPr>
          <a:xfrm>
            <a:off x="0" y="0"/>
            <a:ext cx="6117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Wigner-Weyl Transform (WWT)</a:t>
            </a:r>
            <a:r>
              <a:rPr lang="en-US" altLang="ja-JP" sz="2800" baseline="300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FFD7B3-1C18-724D-BCA9-E470A08B1974}"/>
                  </a:ext>
                </a:extLst>
              </p:cNvPr>
              <p:cNvSpPr txBox="1"/>
              <p:nvPr/>
            </p:nvSpPr>
            <p:spPr>
              <a:xfrm>
                <a:off x="-35706" y="1605206"/>
                <a:ext cx="9977411" cy="396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Map </a:t>
                </a:r>
                <a:r>
                  <a:rPr lang="en" altLang="ja-JP">
                    <a:solidFill>
                      <a:srgbClr val="FF0000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non-commutative</a:t>
                </a:r>
                <a:r>
                  <a:rPr lang="en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𝐴</m:t>
                        </m:r>
                      </m:e>
                    </m:acc>
                  </m:oMath>
                </a14:m>
                <a:r>
                  <a:rPr lang="en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defined in Hilbert space</a:t>
                </a:r>
              </a:p>
              <a:p>
                <a:r>
                  <a:rPr lang="en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					to </a:t>
                </a:r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symbols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)</m:t>
                    </m:r>
                  </m:oMath>
                </a14:m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in phase space</a:t>
                </a:r>
              </a:p>
              <a:p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,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𝑘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)≡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𝑑𝑠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𝑖𝑘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Hiragino Maru Gothic Pro W4" panose="020F0400000000000000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Hiragino Maru Gothic Pro W4" panose="020F0400000000000000" pitchFamily="34" charset="-128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Hiragino Maru Gothic Pro W4" panose="020F0400000000000000" pitchFamily="34" charset="-128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Hiragino Maru Gothic Pro W4" panose="020F0400000000000000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Hiragino Maru Gothic Pro W4" panose="020F0400000000000000" pitchFamily="34" charset="-128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Hiragino Maru Gothic Pro W4" panose="020F0400000000000000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Hiragino Maru Gothic Pro W4" panose="020F0400000000000000" pitchFamily="34" charset="-128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Hiragino Maru Gothic Pro W4" panose="020F0400000000000000" pitchFamily="34" charset="-128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sz="24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examples</a:t>
                </a:r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</m:t>
                    </m:r>
                  </m:oMath>
                </a14:m>
                <a:r>
                  <a:rPr lang="en-US" altLang="ja-JP" i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𝑖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∇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𝑘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𝑘</m:t>
                    </m:r>
                  </m:oMath>
                </a14:m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𝑘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𝑥𝑘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+</m:t>
                    </m:r>
                    <m:f>
                      <m:fPr>
                        <m:ctrlPr>
                          <a:rPr lang="el-GR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𝑖</m:t>
                        </m:r>
                      </m:num>
                      <m:den>
                        <m:r>
                          <a:rPr lang="el-GR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i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𝑘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𝑘𝑥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−</m:t>
                    </m:r>
                    <m:f>
                      <m:fPr>
                        <m:ctrlPr>
                          <a:rPr lang="el-GR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𝑖</m:t>
                        </m:r>
                      </m:num>
                      <m:den>
                        <m:r>
                          <a:rPr lang="el-GR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i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𝐴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𝐴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𝑘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)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)</m:t>
                    </m:r>
                  </m:oMath>
                </a14:m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Exploit the fact that both are the different expression of Heisenberg-Weyl Group</a:t>
                </a:r>
                <a:r>
                  <a:rPr lang="en-US" altLang="ja-JP" baseline="3000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[3]</a:t>
                </a:r>
                <a:endParaRPr lang="ja-JP" altLang="en-US" sz="1400" baseline="3000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More convenient and systematic to construct the ray system living in phase space</a:t>
                </a:r>
              </a:p>
              <a:p>
                <a:r>
                  <a:rPr lang="en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				from the wave equation living in Hilbert space</a:t>
                </a:r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FFD7B3-1C18-724D-BCA9-E470A08B1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706" y="1605206"/>
                <a:ext cx="9977411" cy="3964803"/>
              </a:xfrm>
              <a:prstGeom prst="rect">
                <a:avLst/>
              </a:prstGeom>
              <a:blipFill>
                <a:blip r:embed="rId2"/>
                <a:stretch>
                  <a:fillRect l="-489" t="-922" b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457916-2625-FA4C-8CAD-7E93543D5A60}"/>
              </a:ext>
            </a:extLst>
          </p:cNvPr>
          <p:cNvSpPr txBox="1"/>
          <p:nvPr/>
        </p:nvSpPr>
        <p:spPr>
          <a:xfrm>
            <a:off x="9380525" y="6604013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A.1</a:t>
            </a:r>
          </a:p>
        </p:txBody>
      </p:sp>
    </p:spTree>
    <p:extLst>
      <p:ext uri="{BB962C8B-B14F-4D97-AF65-F5344CB8AC3E}">
        <p14:creationId xmlns:p14="http://schemas.microsoft.com/office/powerpoint/2010/main" val="3965943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07E7A6-96F7-194D-8757-453C5DE9E5BD}"/>
              </a:ext>
            </a:extLst>
          </p:cNvPr>
          <p:cNvSpPr txBox="1"/>
          <p:nvPr/>
        </p:nvSpPr>
        <p:spPr>
          <a:xfrm>
            <a:off x="0" y="0"/>
            <a:ext cx="3066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Moyal</a:t>
            </a:r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 product</a:t>
            </a:r>
            <a:r>
              <a:rPr lang="en-US" altLang="ja-JP" sz="2800" baseline="300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[3]</a:t>
            </a:r>
            <a:endParaRPr lang="ja-JP" altLang="en-US" sz="2800" baseline="3000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FFD7B3-1C18-724D-BCA9-E470A08B1974}"/>
                  </a:ext>
                </a:extLst>
              </p:cNvPr>
              <p:cNvSpPr txBox="1"/>
              <p:nvPr/>
            </p:nvSpPr>
            <p:spPr>
              <a:xfrm>
                <a:off x="-21718" y="836645"/>
                <a:ext cx="9927718" cy="572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The technique to symbolically handle WWT of the operator products</a:t>
                </a:r>
              </a:p>
              <a:p>
                <a:endParaRPr lang="en-US" altLang="ja-JP">
                  <a:solidFill>
                    <a:srgbClr val="FF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ja-JP" altLang="en-US">
                    <a:solidFill>
                      <a:srgbClr val="FF0000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>
                    <a:solidFill>
                      <a:srgbClr val="FF0000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Bring the non-commutative production rule of operators in Hilbert space</a:t>
                </a:r>
              </a:p>
              <a:p>
                <a:r>
                  <a:rPr lang="en-US" altLang="ja-JP">
                    <a:solidFill>
                      <a:srgbClr val="FF0000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							into the phase space</a:t>
                </a:r>
              </a:p>
              <a:p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𝐵</m:t>
                          </m:r>
                        </m:e>
                      </m:acc>
                      <m:r>
                        <m:rPr>
                          <m:aln/>
                        </m:rP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⋆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altLang="ja-JP" sz="2400" i="1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⃖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 </m:t>
                                  </m:r>
                                  <m:acc>
                                    <m:accPr>
                                      <m:chr m:val="⃖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⃖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acc>
                                <m:accPr>
                                  <m:chr m:val="⃖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~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b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</a:br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Can be expand when </a:t>
                </a:r>
                <a:r>
                  <a:rPr lang="en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parameter 𝜀 is small </a:t>
                </a:r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→</a:t>
                </a:r>
                <a:r>
                  <a:rPr lang="en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known as WKB or GO approximation.</a:t>
                </a:r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Additional term coming from non-commutativity, even if in phase space</a:t>
                </a:r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 algn="ctr"/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example</a:t>
                </a:r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𝑘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𝑥𝑘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+</m:t>
                    </m:r>
                    <m:f>
                      <m:fPr>
                        <m:ctrlPr>
                          <a:rPr lang="el-GR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𝑖</m:t>
                        </m:r>
                      </m:num>
                      <m:den>
                        <m:r>
                          <a:rPr lang="el-GR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i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𝑘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−</m:t>
                    </m:r>
                    <m:f>
                      <m:fPr>
                        <m:ctrlPr>
                          <a:rPr lang="el-GR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𝑖</m:t>
                        </m:r>
                      </m:num>
                      <m:den>
                        <m:r>
                          <a:rPr lang="el-GR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2</m:t>
                        </m:r>
                      </m:den>
                    </m:f>
                  </m:oMath>
                </a14:m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FFD7B3-1C18-724D-BCA9-E470A08B1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18" y="836645"/>
                <a:ext cx="9927718" cy="5729645"/>
              </a:xfrm>
              <a:prstGeom prst="rect">
                <a:avLst/>
              </a:prstGeom>
              <a:blipFill>
                <a:blip r:embed="rId2"/>
                <a:stretch>
                  <a:fillRect l="-491" t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457916-2625-FA4C-8CAD-7E93543D5A60}"/>
              </a:ext>
            </a:extLst>
          </p:cNvPr>
          <p:cNvSpPr txBox="1"/>
          <p:nvPr/>
        </p:nvSpPr>
        <p:spPr>
          <a:xfrm>
            <a:off x="9380525" y="6604013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A.2</a:t>
            </a:r>
          </a:p>
        </p:txBody>
      </p:sp>
    </p:spTree>
    <p:extLst>
      <p:ext uri="{BB962C8B-B14F-4D97-AF65-F5344CB8AC3E}">
        <p14:creationId xmlns:p14="http://schemas.microsoft.com/office/powerpoint/2010/main" val="219715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4F4DD-450A-C751-8F6E-BD9292A8D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9EA29F-AB6E-47B3-05C5-8DFA45F1FE4F}"/>
              </a:ext>
            </a:extLst>
          </p:cNvPr>
          <p:cNvSpPr txBox="1"/>
          <p:nvPr/>
        </p:nvSpPr>
        <p:spPr>
          <a:xfrm>
            <a:off x="0" y="0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Cosine and sine </a:t>
            </a:r>
            <a:r>
              <a:rPr lang="en-US" altLang="ja-JP" sz="2800" err="1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Moyal</a:t>
            </a:r>
            <a:r>
              <a:rPr lang="en-US" altLang="ja-JP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 bracket</a:t>
            </a:r>
            <a:endParaRPr lang="ja-JP" altLang="en-US" sz="2800" baseline="3000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ECDCF52-E8AC-D7F8-2036-A4CB63838B1D}"/>
                  </a:ext>
                </a:extLst>
              </p:cNvPr>
              <p:cNvSpPr txBox="1"/>
              <p:nvPr/>
            </p:nvSpPr>
            <p:spPr>
              <a:xfrm>
                <a:off x="99432" y="1101050"/>
                <a:ext cx="9707135" cy="516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Operation to extract real and imaginary part of </a:t>
                </a:r>
                <a:r>
                  <a:rPr lang="en-US" altLang="ja-JP" dirty="0" err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Moyal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product.</a:t>
                </a: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⋆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ja-JP" sz="24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Cosine </a:t>
                </a:r>
                <a:r>
                  <a:rPr lang="en-US" altLang="ja-JP" dirty="0" err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Moyal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bracket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⋆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+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⋆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4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In quantum mechanics, cos-bracket leads to the Hamilton-Jacobi equation as its classical limit.</a:t>
                </a: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・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Sine </a:t>
                </a:r>
                <a:r>
                  <a:rPr lang="en-US" altLang="ja-JP" dirty="0" err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Moyal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bracket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⋆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⋆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4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In quantum mechanics, sin-bracket leads to the von-Neuman (quantum Liouville) system, and Liouville theorem as its classical limit.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ECDCF52-E8AC-D7F8-2036-A4CB6383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2" y="1101050"/>
                <a:ext cx="9707135" cy="5168594"/>
              </a:xfrm>
              <a:prstGeom prst="rect">
                <a:avLst/>
              </a:prstGeom>
              <a:blipFill>
                <a:blip r:embed="rId2"/>
                <a:stretch>
                  <a:fillRect l="-522" t="-490" b="-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03DB91-0F1D-AB34-475D-542691ADF4A1}"/>
              </a:ext>
            </a:extLst>
          </p:cNvPr>
          <p:cNvSpPr txBox="1"/>
          <p:nvPr/>
        </p:nvSpPr>
        <p:spPr>
          <a:xfrm>
            <a:off x="9380525" y="6604013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A.3</a:t>
            </a:r>
          </a:p>
        </p:txBody>
      </p:sp>
    </p:spTree>
    <p:extLst>
      <p:ext uri="{BB962C8B-B14F-4D97-AF65-F5344CB8AC3E}">
        <p14:creationId xmlns:p14="http://schemas.microsoft.com/office/powerpoint/2010/main" val="380791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BE05D-BD9E-5AED-D9DC-B0990246B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78CBB8-CD14-ACE9-2CB3-2854242773AC}"/>
              </a:ext>
            </a:extLst>
          </p:cNvPr>
          <p:cNvSpPr txBox="1"/>
          <p:nvPr/>
        </p:nvSpPr>
        <p:spPr>
          <a:xfrm>
            <a:off x="9380525" y="66040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2</a:t>
            </a:r>
            <a:endParaRPr kumimoji="1" lang="ja-JP" altLang="en-US" sz="14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F64FB0-DBC1-3852-C2DA-E52521F45CF5}"/>
              </a:ext>
            </a:extLst>
          </p:cNvPr>
          <p:cNvSpPr txBox="1"/>
          <p:nvPr/>
        </p:nvSpPr>
        <p:spPr>
          <a:xfrm>
            <a:off x="158237" y="673130"/>
            <a:ext cx="98807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【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着眼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】</a:t>
            </a: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既存の</a:t>
            </a:r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準光学理論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は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EC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波の十分な局在とコヒーレンスを要求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→基本の幾何光学に局所展開近似の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2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次項を導入する拡張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伝搬の過程で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EC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波は拡幅し、</a:t>
            </a:r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コヒーレンスは徐々に失われ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、近似精度は劣化</a:t>
            </a:r>
            <a:r>
              <a:rPr lang="en-US" altLang="ja-JP" baseline="300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※</a:t>
            </a:r>
          </a:p>
          <a:p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			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→波束スケール未満の媒質変化に起因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そこで</a:t>
            </a:r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波数スペクトル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に着目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→拡幅の程度とコヒーレンスを決める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【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やったこと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】</a:t>
            </a:r>
          </a:p>
          <a:p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インコヒーレントな</a:t>
            </a:r>
            <a:r>
              <a:rPr lang="en-US" altLang="ja-JP" u="sng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そして広域に渡る</a:t>
            </a:r>
            <a:r>
              <a:rPr lang="en-US" altLang="ja-JP" u="sng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波動場でも適用可能な枠組み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を着想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(pp3-4)</a:t>
            </a:r>
          </a:p>
          <a:p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→波数スペクトルの発展を直接的に解く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u="sng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量子論的な定式化手法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を用いて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n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次精度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但し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n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は奇数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</a:t>
            </a:r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相空間光線モデル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を導出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(pp5-10)</a:t>
            </a: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→空間分布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これまでも考慮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と波数スペクトル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考慮不十分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の対等な取り扱いが目的に合致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→媒質の微細構造によるデコヒーレントと拡幅</a:t>
            </a:r>
            <a:r>
              <a:rPr lang="en-US" altLang="ja-JP" sz="1400" baseline="300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※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は散乱と解釈して記述可能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相空間モデルは</a:t>
            </a:r>
            <a:r>
              <a:rPr lang="en-US" altLang="ja-JP" u="sng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</a:t>
            </a:r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次精度にも関わらず波動性</a:t>
            </a:r>
            <a:r>
              <a:rPr lang="en-US" altLang="ja-JP" u="sng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回折と干渉</a:t>
            </a:r>
            <a:r>
              <a:rPr lang="en-US" altLang="ja-JP" u="sng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を考慮できる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ことを確認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(pp11-15)</a:t>
            </a:r>
          </a:p>
          <a:p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	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→準光学は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2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次精度への拡張で回折を導入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相空間モデルに基づき計算コードを開発し、</a:t>
            </a:r>
            <a:r>
              <a:rPr lang="ja-JP" altLang="en-US" u="sng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準光学と同等の回折効果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を確認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(pp16-19)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					</a:t>
            </a:r>
            <a:r>
              <a:rPr lang="ja-JP" altLang="en-US" sz="1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→散乱と干渉による更なる拡幅が期待</a:t>
            </a:r>
            <a:endParaRPr lang="en-US" altLang="ja-JP" sz="1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D2757B-B2DA-D397-8E4C-723B6AC60480}"/>
              </a:ext>
            </a:extLst>
          </p:cNvPr>
          <p:cNvSpPr txBox="1"/>
          <p:nvPr/>
        </p:nvSpPr>
        <p:spPr>
          <a:xfrm>
            <a:off x="0" y="0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Focus on the coherence of the RF wave field</a:t>
            </a:r>
          </a:p>
        </p:txBody>
      </p:sp>
    </p:spTree>
    <p:extLst>
      <p:ext uri="{BB962C8B-B14F-4D97-AF65-F5344CB8AC3E}">
        <p14:creationId xmlns:p14="http://schemas.microsoft.com/office/powerpoint/2010/main" val="245825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BA17C4-C640-3FA7-B458-72F3F6EBBC79}"/>
              </a:ext>
            </a:extLst>
          </p:cNvPr>
          <p:cNvSpPr txBox="1"/>
          <p:nvPr/>
        </p:nvSpPr>
        <p:spPr>
          <a:xfrm>
            <a:off x="242509" y="587982"/>
            <a:ext cx="79319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・</a:t>
            </a:r>
            <a:r>
              <a:rPr lang="en-US" altLang="ja-JP" dirty="0">
                <a:solidFill>
                  <a:srgbClr val="FF93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Wave field 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is covered by </a:t>
            </a:r>
            <a:r>
              <a:rPr lang="en-US" altLang="ja-JP" dirty="0">
                <a:solidFill>
                  <a:srgbClr val="0432FF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family of rays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in real space</a:t>
            </a:r>
          </a:p>
          <a:p>
            <a:endParaRPr lang="en-US" altLang="ja-JP" sz="1800" dirty="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・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However, </a:t>
            </a:r>
            <a:r>
              <a:rPr lang="en-US" altLang="ja-JP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“poor” coverage in phase space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　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k-spectra at each x point are not accounted for</a:t>
            </a: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　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propagation angle tend to be narrower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62282F-DDAD-D431-6CCA-4AF6C75286CF}"/>
              </a:ext>
            </a:extLst>
          </p:cNvPr>
          <p:cNvSpPr txBox="1"/>
          <p:nvPr/>
        </p:nvSpPr>
        <p:spPr>
          <a:xfrm>
            <a:off x="0" y="0"/>
            <a:ext cx="5912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Review a conventional ray model</a:t>
            </a:r>
            <a:endParaRPr lang="ja-JP" altLang="en-US" sz="280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36E760-AECD-030D-6CEF-2BC7871D0EC1}"/>
              </a:ext>
            </a:extLst>
          </p:cNvPr>
          <p:cNvSpPr txBox="1"/>
          <p:nvPr/>
        </p:nvSpPr>
        <p:spPr>
          <a:xfrm>
            <a:off x="9380525" y="66040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</a:t>
            </a:r>
            <a:endParaRPr kumimoji="1" lang="ja-JP" altLang="en-US" sz="14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82C71EFA-EFF0-55BD-C78C-4576B6CD1A1E}"/>
              </a:ext>
            </a:extLst>
          </p:cNvPr>
          <p:cNvGrpSpPr/>
          <p:nvPr/>
        </p:nvGrpSpPr>
        <p:grpSpPr>
          <a:xfrm>
            <a:off x="100565" y="2371022"/>
            <a:ext cx="9493853" cy="3294249"/>
            <a:chOff x="100565" y="2371022"/>
            <a:chExt cx="9493853" cy="3294249"/>
          </a:xfrm>
        </p:grpSpPr>
        <p:grpSp>
          <p:nvGrpSpPr>
            <p:cNvPr id="140" name="グループ化 139">
              <a:extLst>
                <a:ext uri="{FF2B5EF4-FFF2-40B4-BE49-F238E27FC236}">
                  <a16:creationId xmlns:a16="http://schemas.microsoft.com/office/drawing/2014/main" id="{8E0E1252-24C7-7D9F-60A3-9B87D6C043E2}"/>
                </a:ext>
              </a:extLst>
            </p:cNvPr>
            <p:cNvGrpSpPr/>
            <p:nvPr/>
          </p:nvGrpSpPr>
          <p:grpSpPr>
            <a:xfrm>
              <a:off x="6434750" y="2862689"/>
              <a:ext cx="3159668" cy="2802582"/>
              <a:chOff x="6434750" y="1916763"/>
              <a:chExt cx="3159668" cy="2802582"/>
            </a:xfrm>
          </p:grpSpPr>
          <p:grpSp>
            <p:nvGrpSpPr>
              <p:cNvPr id="141" name="グループ化 140">
                <a:extLst>
                  <a:ext uri="{FF2B5EF4-FFF2-40B4-BE49-F238E27FC236}">
                    <a16:creationId xmlns:a16="http://schemas.microsoft.com/office/drawing/2014/main" id="{9221D203-1F19-C3C8-F532-09014F2E2A1C}"/>
                  </a:ext>
                </a:extLst>
              </p:cNvPr>
              <p:cNvGrpSpPr/>
              <p:nvPr/>
            </p:nvGrpSpPr>
            <p:grpSpPr>
              <a:xfrm>
                <a:off x="6434750" y="1916763"/>
                <a:ext cx="3159668" cy="2802582"/>
                <a:chOff x="6434750" y="1926047"/>
                <a:chExt cx="3159668" cy="2802582"/>
              </a:xfrm>
            </p:grpSpPr>
            <p:grpSp>
              <p:nvGrpSpPr>
                <p:cNvPr id="146" name="グループ化 145">
                  <a:extLst>
                    <a:ext uri="{FF2B5EF4-FFF2-40B4-BE49-F238E27FC236}">
                      <a16:creationId xmlns:a16="http://schemas.microsoft.com/office/drawing/2014/main" id="{81E581E3-2956-2DA9-851E-A6C54F516349}"/>
                    </a:ext>
                  </a:extLst>
                </p:cNvPr>
                <p:cNvGrpSpPr/>
                <p:nvPr/>
              </p:nvGrpSpPr>
              <p:grpSpPr>
                <a:xfrm>
                  <a:off x="6434750" y="1926047"/>
                  <a:ext cx="3098221" cy="2604424"/>
                  <a:chOff x="6123618" y="2482894"/>
                  <a:chExt cx="3098221" cy="2604424"/>
                </a:xfrm>
              </p:grpSpPr>
              <p:cxnSp>
                <p:nvCxnSpPr>
                  <p:cNvPr id="150" name="直線矢印コネクタ 149">
                    <a:extLst>
                      <a:ext uri="{FF2B5EF4-FFF2-40B4-BE49-F238E27FC236}">
                        <a16:creationId xmlns:a16="http://schemas.microsoft.com/office/drawing/2014/main" id="{54A3212D-4D3E-E963-BF2B-18AB3EB2A872}"/>
                      </a:ext>
                    </a:extLst>
                  </p:cNvPr>
                  <p:cNvCxnSpPr/>
                  <p:nvPr/>
                </p:nvCxnSpPr>
                <p:spPr>
                  <a:xfrm>
                    <a:off x="6316282" y="4877229"/>
                    <a:ext cx="2540414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線矢印コネクタ 150">
                    <a:extLst>
                      <a:ext uri="{FF2B5EF4-FFF2-40B4-BE49-F238E27FC236}">
                        <a16:creationId xmlns:a16="http://schemas.microsoft.com/office/drawing/2014/main" id="{9B5D0812-D232-29B9-66CA-3492983EB2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300116" y="3861064"/>
                    <a:ext cx="2032331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2" name="テキスト ボックス 151">
                        <a:extLst>
                          <a:ext uri="{FF2B5EF4-FFF2-40B4-BE49-F238E27FC236}">
                            <a16:creationId xmlns:a16="http://schemas.microsoft.com/office/drawing/2014/main" id="{0138E5EB-00A1-9899-B9F8-19ECDF4CB63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23618" y="2482894"/>
                        <a:ext cx="463332" cy="3929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ja-JP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kumimoji="1" lang="ja-JP" altLang="en-US" sz="2000" baseline="-25000"/>
                      </a:p>
                    </p:txBody>
                  </p:sp>
                </mc:Choice>
                <mc:Fallback xmlns="">
                  <p:sp>
                    <p:nvSpPr>
                      <p:cNvPr id="38" name="テキスト ボックス 37">
                        <a:extLst>
                          <a:ext uri="{FF2B5EF4-FFF2-40B4-BE49-F238E27FC236}">
                            <a16:creationId xmlns:a16="http://schemas.microsoft.com/office/drawing/2014/main" id="{178E533C-01DC-901C-EE82-A9EFF0CCF25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23618" y="2482894"/>
                        <a:ext cx="463332" cy="392993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3" name="テキスト ボックス 152">
                        <a:extLst>
                          <a:ext uri="{FF2B5EF4-FFF2-40B4-BE49-F238E27FC236}">
                            <a16:creationId xmlns:a16="http://schemas.microsoft.com/office/drawing/2014/main" id="{1DA2D306-8453-DC2B-558D-A656F901063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767761" y="4617115"/>
                        <a:ext cx="454078" cy="47020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kumimoji="1" lang="ja-JP" altLang="en-US" sz="2000"/>
                      </a:p>
                    </p:txBody>
                  </p:sp>
                </mc:Choice>
                <mc:Fallback xmlns="">
                  <p:sp>
                    <p:nvSpPr>
                      <p:cNvPr id="39" name="テキスト ボックス 38">
                        <a:extLst>
                          <a:ext uri="{FF2B5EF4-FFF2-40B4-BE49-F238E27FC236}">
                            <a16:creationId xmlns:a16="http://schemas.microsoft.com/office/drawing/2014/main" id="{DAA8A448-F4AE-CA2C-7694-04D7CF3C299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767761" y="4617115"/>
                        <a:ext cx="454078" cy="470203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47" name="円/楕円 146">
                  <a:extLst>
                    <a:ext uri="{FF2B5EF4-FFF2-40B4-BE49-F238E27FC236}">
                      <a16:creationId xmlns:a16="http://schemas.microsoft.com/office/drawing/2014/main" id="{B0F5CD7B-21D6-BBEA-8281-691B215BF93F}"/>
                    </a:ext>
                  </a:extLst>
                </p:cNvPr>
                <p:cNvSpPr/>
                <p:nvPr/>
              </p:nvSpPr>
              <p:spPr>
                <a:xfrm rot="19800000">
                  <a:off x="6817620" y="2699552"/>
                  <a:ext cx="2160000" cy="10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9300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/>
                </a:p>
              </p:txBody>
            </p:sp>
            <p:sp>
              <p:nvSpPr>
                <p:cNvPr id="148" name="テキスト ボックス 147">
                  <a:extLst>
                    <a:ext uri="{FF2B5EF4-FFF2-40B4-BE49-F238E27FC236}">
                      <a16:creationId xmlns:a16="http://schemas.microsoft.com/office/drawing/2014/main" id="{A7D36256-59FC-D34A-D267-95463B038D9F}"/>
                    </a:ext>
                  </a:extLst>
                </p:cNvPr>
                <p:cNvSpPr txBox="1"/>
                <p:nvPr/>
              </p:nvSpPr>
              <p:spPr>
                <a:xfrm>
                  <a:off x="8563367" y="4359297"/>
                  <a:ext cx="10310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>
                      <a:latin typeface="Hiragino Maru Gothic Pro W4" panose="020F0400000000000000" pitchFamily="34" charset="-128"/>
                      <a:ea typeface="Hiragino Maru Gothic Pro W4" panose="020F0400000000000000" pitchFamily="34" charset="-128"/>
                    </a:rPr>
                    <a:t>(@</a:t>
                  </a:r>
                  <a:r>
                    <a:rPr lang="en-US" altLang="ja-JP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z=z</a:t>
                  </a:r>
                  <a:r>
                    <a:rPr lang="en-US" altLang="ja-JP" i="1" baseline="-250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r>
                    <a:rPr lang="en-US" altLang="ja-JP">
                      <a:latin typeface="Hiragino Maru Gothic Pro W4" panose="020F0400000000000000" pitchFamily="34" charset="-128"/>
                      <a:ea typeface="Hiragino Maru Gothic Pro W4" panose="020F0400000000000000" pitchFamily="34" charset="-128"/>
                    </a:rPr>
                    <a:t>)</a:t>
                  </a:r>
                  <a:endParaRPr kumimoji="1" lang="ja-JP" altLang="en-US"/>
                </a:p>
              </p:txBody>
            </p:sp>
            <p:sp>
              <p:nvSpPr>
                <p:cNvPr id="149" name="円/楕円 148">
                  <a:extLst>
                    <a:ext uri="{FF2B5EF4-FFF2-40B4-BE49-F238E27FC236}">
                      <a16:creationId xmlns:a16="http://schemas.microsoft.com/office/drawing/2014/main" id="{BB700A25-E987-9F3F-F125-FE5B050772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183405"/>
                  <a:ext cx="108000" cy="108000"/>
                </a:xfrm>
                <a:prstGeom prst="ellipse">
                  <a:avLst/>
                </a:prstGeom>
                <a:solidFill>
                  <a:srgbClr val="0118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42" name="円/楕円 141">
                <a:extLst>
                  <a:ext uri="{FF2B5EF4-FFF2-40B4-BE49-F238E27FC236}">
                    <a16:creationId xmlns:a16="http://schemas.microsoft.com/office/drawing/2014/main" id="{FB51CC0E-D4B2-C88F-D9E2-AB1D5B598D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76477" y="3528469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円/楕円 142">
                <a:extLst>
                  <a:ext uri="{FF2B5EF4-FFF2-40B4-BE49-F238E27FC236}">
                    <a16:creationId xmlns:a16="http://schemas.microsoft.com/office/drawing/2014/main" id="{D5871AD5-DE78-73C4-0261-9DFE29F13F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12136" y="370466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円/楕円 143">
                <a:extLst>
                  <a:ext uri="{FF2B5EF4-FFF2-40B4-BE49-F238E27FC236}">
                    <a16:creationId xmlns:a16="http://schemas.microsoft.com/office/drawing/2014/main" id="{3D27B2E4-7034-DCCF-06E0-21AFD99EFE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05159" y="2823673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円/楕円 144">
                <a:extLst>
                  <a:ext uri="{FF2B5EF4-FFF2-40B4-BE49-F238E27FC236}">
                    <a16:creationId xmlns:a16="http://schemas.microsoft.com/office/drawing/2014/main" id="{C5B4696B-C8BF-4665-8E95-7652FD2F41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9501" y="264747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4" name="グループ化 153">
              <a:extLst>
                <a:ext uri="{FF2B5EF4-FFF2-40B4-BE49-F238E27FC236}">
                  <a16:creationId xmlns:a16="http://schemas.microsoft.com/office/drawing/2014/main" id="{F2BBF5BC-6717-225C-AD68-88FB8DAEA73C}"/>
                </a:ext>
              </a:extLst>
            </p:cNvPr>
            <p:cNvGrpSpPr/>
            <p:nvPr/>
          </p:nvGrpSpPr>
          <p:grpSpPr>
            <a:xfrm>
              <a:off x="100565" y="2803293"/>
              <a:ext cx="5856633" cy="2788341"/>
              <a:chOff x="100565" y="1983487"/>
              <a:chExt cx="5856633" cy="2788341"/>
            </a:xfrm>
          </p:grpSpPr>
          <p:cxnSp>
            <p:nvCxnSpPr>
              <p:cNvPr id="155" name="直線矢印コネクタ 154">
                <a:extLst>
                  <a:ext uri="{FF2B5EF4-FFF2-40B4-BE49-F238E27FC236}">
                    <a16:creationId xmlns:a16="http://schemas.microsoft.com/office/drawing/2014/main" id="{CAA07843-1438-35CC-D58B-8FAC6E5DC60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59894" y="3364289"/>
                <a:ext cx="216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ot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グループ化 155">
                <a:extLst>
                  <a:ext uri="{FF2B5EF4-FFF2-40B4-BE49-F238E27FC236}">
                    <a16:creationId xmlns:a16="http://schemas.microsoft.com/office/drawing/2014/main" id="{D0446757-774A-6839-6213-74F78D932948}"/>
                  </a:ext>
                </a:extLst>
              </p:cNvPr>
              <p:cNvGrpSpPr/>
              <p:nvPr/>
            </p:nvGrpSpPr>
            <p:grpSpPr>
              <a:xfrm>
                <a:off x="100565" y="1983487"/>
                <a:ext cx="5856633" cy="2647157"/>
                <a:chOff x="100565" y="1983487"/>
                <a:chExt cx="5856633" cy="2647157"/>
              </a:xfrm>
            </p:grpSpPr>
            <p:grpSp>
              <p:nvGrpSpPr>
                <p:cNvPr id="162" name="グループ化 161">
                  <a:extLst>
                    <a:ext uri="{FF2B5EF4-FFF2-40B4-BE49-F238E27FC236}">
                      <a16:creationId xmlns:a16="http://schemas.microsoft.com/office/drawing/2014/main" id="{362F914D-D345-4641-9C61-378E0C50D39C}"/>
                    </a:ext>
                  </a:extLst>
                </p:cNvPr>
                <p:cNvGrpSpPr/>
                <p:nvPr/>
              </p:nvGrpSpPr>
              <p:grpSpPr>
                <a:xfrm>
                  <a:off x="1283460" y="2329884"/>
                  <a:ext cx="2993136" cy="2071241"/>
                  <a:chOff x="1283956" y="2380233"/>
                  <a:chExt cx="2833322" cy="1971725"/>
                </a:xfrm>
              </p:grpSpPr>
              <p:sp>
                <p:nvSpPr>
                  <p:cNvPr id="177" name="フリーフォーム 176">
                    <a:extLst>
                      <a:ext uri="{FF2B5EF4-FFF2-40B4-BE49-F238E27FC236}">
                        <a16:creationId xmlns:a16="http://schemas.microsoft.com/office/drawing/2014/main" id="{6F5B3EF3-BB45-1460-7BA3-0504E7EBAFA0}"/>
                      </a:ext>
                    </a:extLst>
                  </p:cNvPr>
                  <p:cNvSpPr/>
                  <p:nvPr/>
                </p:nvSpPr>
                <p:spPr>
                  <a:xfrm>
                    <a:off x="1283956" y="3365499"/>
                    <a:ext cx="2833322" cy="986459"/>
                  </a:xfrm>
                  <a:custGeom>
                    <a:avLst/>
                    <a:gdLst>
                      <a:gd name="connsiteX0" fmla="*/ 1222 w 2833322"/>
                      <a:gd name="connsiteY0" fmla="*/ 0 h 952500"/>
                      <a:gd name="connsiteX1" fmla="*/ 2833322 w 2833322"/>
                      <a:gd name="connsiteY1" fmla="*/ 0 h 952500"/>
                      <a:gd name="connsiteX2" fmla="*/ 2833322 w 2833322"/>
                      <a:gd name="connsiteY2" fmla="*/ 79375 h 952500"/>
                      <a:gd name="connsiteX3" fmla="*/ 2833322 w 2833322"/>
                      <a:gd name="connsiteY3" fmla="*/ 139700 h 952500"/>
                      <a:gd name="connsiteX4" fmla="*/ 2826972 w 2833322"/>
                      <a:gd name="connsiteY4" fmla="*/ 209550 h 952500"/>
                      <a:gd name="connsiteX5" fmla="*/ 2817447 w 2833322"/>
                      <a:gd name="connsiteY5" fmla="*/ 307975 h 952500"/>
                      <a:gd name="connsiteX6" fmla="*/ 2798397 w 2833322"/>
                      <a:gd name="connsiteY6" fmla="*/ 425450 h 952500"/>
                      <a:gd name="connsiteX7" fmla="*/ 2760297 w 2833322"/>
                      <a:gd name="connsiteY7" fmla="*/ 606425 h 952500"/>
                      <a:gd name="connsiteX8" fmla="*/ 2709497 w 2833322"/>
                      <a:gd name="connsiteY8" fmla="*/ 787400 h 952500"/>
                      <a:gd name="connsiteX9" fmla="*/ 2649172 w 2833322"/>
                      <a:gd name="connsiteY9" fmla="*/ 920750 h 952500"/>
                      <a:gd name="connsiteX10" fmla="*/ 2626947 w 2833322"/>
                      <a:gd name="connsiteY10" fmla="*/ 952500 h 952500"/>
                      <a:gd name="connsiteX11" fmla="*/ 2534872 w 2833322"/>
                      <a:gd name="connsiteY11" fmla="*/ 904875 h 952500"/>
                      <a:gd name="connsiteX12" fmla="*/ 2347547 w 2833322"/>
                      <a:gd name="connsiteY12" fmla="*/ 812800 h 952500"/>
                      <a:gd name="connsiteX13" fmla="*/ 2125297 w 2833322"/>
                      <a:gd name="connsiteY13" fmla="*/ 711200 h 952500"/>
                      <a:gd name="connsiteX14" fmla="*/ 1614122 w 2833322"/>
                      <a:gd name="connsiteY14" fmla="*/ 539750 h 952500"/>
                      <a:gd name="connsiteX15" fmla="*/ 998172 w 2833322"/>
                      <a:gd name="connsiteY15" fmla="*/ 346075 h 952500"/>
                      <a:gd name="connsiteX16" fmla="*/ 620347 w 2833322"/>
                      <a:gd name="connsiteY16" fmla="*/ 263525 h 952500"/>
                      <a:gd name="connsiteX17" fmla="*/ 239347 w 2833322"/>
                      <a:gd name="connsiteY17" fmla="*/ 190500 h 952500"/>
                      <a:gd name="connsiteX18" fmla="*/ 20272 w 2833322"/>
                      <a:gd name="connsiteY18" fmla="*/ 158750 h 952500"/>
                      <a:gd name="connsiteX19" fmla="*/ 1222 w 2833322"/>
                      <a:gd name="connsiteY19" fmla="*/ 165100 h 952500"/>
                      <a:gd name="connsiteX20" fmla="*/ 1222 w 2833322"/>
                      <a:gd name="connsiteY20" fmla="*/ 0 h 95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833322" h="952500">
                        <a:moveTo>
                          <a:pt x="1222" y="0"/>
                        </a:moveTo>
                        <a:lnTo>
                          <a:pt x="2833322" y="0"/>
                        </a:lnTo>
                        <a:lnTo>
                          <a:pt x="2833322" y="79375"/>
                        </a:lnTo>
                        <a:lnTo>
                          <a:pt x="2833322" y="139700"/>
                        </a:lnTo>
                        <a:lnTo>
                          <a:pt x="2826972" y="209550"/>
                        </a:lnTo>
                        <a:lnTo>
                          <a:pt x="2817447" y="307975"/>
                        </a:lnTo>
                        <a:lnTo>
                          <a:pt x="2798397" y="425450"/>
                        </a:lnTo>
                        <a:lnTo>
                          <a:pt x="2760297" y="606425"/>
                        </a:lnTo>
                        <a:lnTo>
                          <a:pt x="2709497" y="787400"/>
                        </a:lnTo>
                        <a:lnTo>
                          <a:pt x="2649172" y="920750"/>
                        </a:lnTo>
                        <a:lnTo>
                          <a:pt x="2626947" y="952500"/>
                        </a:lnTo>
                        <a:lnTo>
                          <a:pt x="2534872" y="904875"/>
                        </a:lnTo>
                        <a:lnTo>
                          <a:pt x="2347547" y="812800"/>
                        </a:lnTo>
                        <a:lnTo>
                          <a:pt x="2125297" y="711200"/>
                        </a:lnTo>
                        <a:lnTo>
                          <a:pt x="1614122" y="539750"/>
                        </a:lnTo>
                        <a:lnTo>
                          <a:pt x="998172" y="346075"/>
                        </a:lnTo>
                        <a:lnTo>
                          <a:pt x="620347" y="263525"/>
                        </a:lnTo>
                        <a:lnTo>
                          <a:pt x="239347" y="190500"/>
                        </a:lnTo>
                        <a:lnTo>
                          <a:pt x="20272" y="158750"/>
                        </a:lnTo>
                        <a:lnTo>
                          <a:pt x="1222" y="165100"/>
                        </a:lnTo>
                        <a:cubicBezTo>
                          <a:pt x="164" y="115358"/>
                          <a:pt x="-895" y="65617"/>
                          <a:pt x="1222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9300"/>
                      </a:gs>
                      <a:gs pos="40000">
                        <a:srgbClr val="F8CB75"/>
                      </a:gs>
                      <a:gs pos="100000">
                        <a:schemeClr val="bg1"/>
                      </a:gs>
                    </a:gsLst>
                    <a:lin ang="540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" name="フリーフォーム 177">
                    <a:extLst>
                      <a:ext uri="{FF2B5EF4-FFF2-40B4-BE49-F238E27FC236}">
                        <a16:creationId xmlns:a16="http://schemas.microsoft.com/office/drawing/2014/main" id="{69F58154-F590-B60D-99C4-97C3381A1B5C}"/>
                      </a:ext>
                    </a:extLst>
                  </p:cNvPr>
                  <p:cNvSpPr/>
                  <p:nvPr/>
                </p:nvSpPr>
                <p:spPr>
                  <a:xfrm flipV="1">
                    <a:off x="1283956" y="2380233"/>
                    <a:ext cx="2833322" cy="986459"/>
                  </a:xfrm>
                  <a:custGeom>
                    <a:avLst/>
                    <a:gdLst>
                      <a:gd name="connsiteX0" fmla="*/ 1222 w 2833322"/>
                      <a:gd name="connsiteY0" fmla="*/ 0 h 952500"/>
                      <a:gd name="connsiteX1" fmla="*/ 2833322 w 2833322"/>
                      <a:gd name="connsiteY1" fmla="*/ 0 h 952500"/>
                      <a:gd name="connsiteX2" fmla="*/ 2833322 w 2833322"/>
                      <a:gd name="connsiteY2" fmla="*/ 79375 h 952500"/>
                      <a:gd name="connsiteX3" fmla="*/ 2833322 w 2833322"/>
                      <a:gd name="connsiteY3" fmla="*/ 139700 h 952500"/>
                      <a:gd name="connsiteX4" fmla="*/ 2826972 w 2833322"/>
                      <a:gd name="connsiteY4" fmla="*/ 209550 h 952500"/>
                      <a:gd name="connsiteX5" fmla="*/ 2817447 w 2833322"/>
                      <a:gd name="connsiteY5" fmla="*/ 307975 h 952500"/>
                      <a:gd name="connsiteX6" fmla="*/ 2798397 w 2833322"/>
                      <a:gd name="connsiteY6" fmla="*/ 425450 h 952500"/>
                      <a:gd name="connsiteX7" fmla="*/ 2760297 w 2833322"/>
                      <a:gd name="connsiteY7" fmla="*/ 606425 h 952500"/>
                      <a:gd name="connsiteX8" fmla="*/ 2709497 w 2833322"/>
                      <a:gd name="connsiteY8" fmla="*/ 787400 h 952500"/>
                      <a:gd name="connsiteX9" fmla="*/ 2649172 w 2833322"/>
                      <a:gd name="connsiteY9" fmla="*/ 920750 h 952500"/>
                      <a:gd name="connsiteX10" fmla="*/ 2626947 w 2833322"/>
                      <a:gd name="connsiteY10" fmla="*/ 952500 h 952500"/>
                      <a:gd name="connsiteX11" fmla="*/ 2534872 w 2833322"/>
                      <a:gd name="connsiteY11" fmla="*/ 904875 h 952500"/>
                      <a:gd name="connsiteX12" fmla="*/ 2347547 w 2833322"/>
                      <a:gd name="connsiteY12" fmla="*/ 812800 h 952500"/>
                      <a:gd name="connsiteX13" fmla="*/ 2125297 w 2833322"/>
                      <a:gd name="connsiteY13" fmla="*/ 711200 h 952500"/>
                      <a:gd name="connsiteX14" fmla="*/ 1614122 w 2833322"/>
                      <a:gd name="connsiteY14" fmla="*/ 539750 h 952500"/>
                      <a:gd name="connsiteX15" fmla="*/ 998172 w 2833322"/>
                      <a:gd name="connsiteY15" fmla="*/ 346075 h 952500"/>
                      <a:gd name="connsiteX16" fmla="*/ 620347 w 2833322"/>
                      <a:gd name="connsiteY16" fmla="*/ 263525 h 952500"/>
                      <a:gd name="connsiteX17" fmla="*/ 239347 w 2833322"/>
                      <a:gd name="connsiteY17" fmla="*/ 190500 h 952500"/>
                      <a:gd name="connsiteX18" fmla="*/ 20272 w 2833322"/>
                      <a:gd name="connsiteY18" fmla="*/ 158750 h 952500"/>
                      <a:gd name="connsiteX19" fmla="*/ 1222 w 2833322"/>
                      <a:gd name="connsiteY19" fmla="*/ 165100 h 952500"/>
                      <a:gd name="connsiteX20" fmla="*/ 1222 w 2833322"/>
                      <a:gd name="connsiteY20" fmla="*/ 0 h 95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833322" h="952500">
                        <a:moveTo>
                          <a:pt x="1222" y="0"/>
                        </a:moveTo>
                        <a:lnTo>
                          <a:pt x="2833322" y="0"/>
                        </a:lnTo>
                        <a:lnTo>
                          <a:pt x="2833322" y="79375"/>
                        </a:lnTo>
                        <a:lnTo>
                          <a:pt x="2833322" y="139700"/>
                        </a:lnTo>
                        <a:lnTo>
                          <a:pt x="2826972" y="209550"/>
                        </a:lnTo>
                        <a:lnTo>
                          <a:pt x="2817447" y="307975"/>
                        </a:lnTo>
                        <a:lnTo>
                          <a:pt x="2798397" y="425450"/>
                        </a:lnTo>
                        <a:lnTo>
                          <a:pt x="2760297" y="606425"/>
                        </a:lnTo>
                        <a:lnTo>
                          <a:pt x="2709497" y="787400"/>
                        </a:lnTo>
                        <a:lnTo>
                          <a:pt x="2649172" y="920750"/>
                        </a:lnTo>
                        <a:lnTo>
                          <a:pt x="2626947" y="952500"/>
                        </a:lnTo>
                        <a:lnTo>
                          <a:pt x="2534872" y="904875"/>
                        </a:lnTo>
                        <a:lnTo>
                          <a:pt x="2347547" y="812800"/>
                        </a:lnTo>
                        <a:lnTo>
                          <a:pt x="2125297" y="711200"/>
                        </a:lnTo>
                        <a:lnTo>
                          <a:pt x="1614122" y="539750"/>
                        </a:lnTo>
                        <a:lnTo>
                          <a:pt x="998172" y="346075"/>
                        </a:lnTo>
                        <a:lnTo>
                          <a:pt x="620347" y="263525"/>
                        </a:lnTo>
                        <a:lnTo>
                          <a:pt x="239347" y="190500"/>
                        </a:lnTo>
                        <a:lnTo>
                          <a:pt x="20272" y="158750"/>
                        </a:lnTo>
                        <a:lnTo>
                          <a:pt x="1222" y="165100"/>
                        </a:lnTo>
                        <a:cubicBezTo>
                          <a:pt x="164" y="115358"/>
                          <a:pt x="-895" y="65617"/>
                          <a:pt x="1222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9300"/>
                      </a:gs>
                      <a:gs pos="40000">
                        <a:srgbClr val="F8CB75"/>
                      </a:gs>
                      <a:gs pos="100000">
                        <a:schemeClr val="bg1"/>
                      </a:gs>
                    </a:gsLst>
                    <a:lin ang="540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63" name="グループ化 162">
                  <a:extLst>
                    <a:ext uri="{FF2B5EF4-FFF2-40B4-BE49-F238E27FC236}">
                      <a16:creationId xmlns:a16="http://schemas.microsoft.com/office/drawing/2014/main" id="{0EF5C8E9-2B27-8903-BAA2-38024B751035}"/>
                    </a:ext>
                  </a:extLst>
                </p:cNvPr>
                <p:cNvGrpSpPr/>
                <p:nvPr/>
              </p:nvGrpSpPr>
              <p:grpSpPr>
                <a:xfrm>
                  <a:off x="100565" y="1983487"/>
                  <a:ext cx="5856633" cy="2647157"/>
                  <a:chOff x="100565" y="2217947"/>
                  <a:chExt cx="5856633" cy="2647157"/>
                </a:xfrm>
              </p:grpSpPr>
              <p:grpSp>
                <p:nvGrpSpPr>
                  <p:cNvPr id="165" name="グループ化 164">
                    <a:extLst>
                      <a:ext uri="{FF2B5EF4-FFF2-40B4-BE49-F238E27FC236}">
                        <a16:creationId xmlns:a16="http://schemas.microsoft.com/office/drawing/2014/main" id="{15B11754-962E-209B-4D31-A5C526D92FE9}"/>
                      </a:ext>
                    </a:extLst>
                  </p:cNvPr>
                  <p:cNvGrpSpPr/>
                  <p:nvPr/>
                </p:nvGrpSpPr>
                <p:grpSpPr>
                  <a:xfrm>
                    <a:off x="100565" y="2738256"/>
                    <a:ext cx="5856633" cy="1416808"/>
                    <a:chOff x="2921739" y="1798872"/>
                    <a:chExt cx="5856633" cy="1416808"/>
                  </a:xfrm>
                </p:grpSpPr>
                <p:grpSp>
                  <p:nvGrpSpPr>
                    <p:cNvPr id="171" name="グループ化 170">
                      <a:extLst>
                        <a:ext uri="{FF2B5EF4-FFF2-40B4-BE49-F238E27FC236}">
                          <a16:creationId xmlns:a16="http://schemas.microsoft.com/office/drawing/2014/main" id="{BDE2AC5A-DF92-32B2-D9D1-12143CEE9A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8415" y="2121395"/>
                      <a:ext cx="1094285" cy="1094285"/>
                      <a:chOff x="1039221" y="779989"/>
                      <a:chExt cx="1309521" cy="1309521"/>
                    </a:xfrm>
                  </p:grpSpPr>
                  <p:sp>
                    <p:nvSpPr>
                      <p:cNvPr id="175" name="パイ 174">
                        <a:extLst>
                          <a:ext uri="{FF2B5EF4-FFF2-40B4-BE49-F238E27FC236}">
                            <a16:creationId xmlns:a16="http://schemas.microsoft.com/office/drawing/2014/main" id="{56B67446-367F-B4C1-4729-FD79D5634C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9221" y="779989"/>
                        <a:ext cx="1309521" cy="1309521"/>
                      </a:xfrm>
                      <a:prstGeom prst="pie">
                        <a:avLst>
                          <a:gd name="adj1" fmla="val 20744631"/>
                          <a:gd name="adj2" fmla="val 833776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76" name="直線コネクタ 175">
                        <a:extLst>
                          <a:ext uri="{FF2B5EF4-FFF2-40B4-BE49-F238E27FC236}">
                            <a16:creationId xmlns:a16="http://schemas.microsoft.com/office/drawing/2014/main" id="{E0721334-A7DD-D278-83D1-A287F46A31A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40324" y="1214783"/>
                        <a:ext cx="0" cy="43200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72" name="テキスト ボックス 171">
                      <a:extLst>
                        <a:ext uri="{FF2B5EF4-FFF2-40B4-BE49-F238E27FC236}">
                          <a16:creationId xmlns:a16="http://schemas.microsoft.com/office/drawing/2014/main" id="{FD8C6369-0682-20EB-0972-E6C29845798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21739" y="2435056"/>
                      <a:ext cx="109036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>
                          <a:latin typeface="Hiragino Maru Gothic Pro W4" panose="020F0400000000000000" pitchFamily="34" charset="-128"/>
                          <a:ea typeface="Hiragino Maru Gothic Pro W4" panose="020F0400000000000000" pitchFamily="34" charset="-128"/>
                        </a:rPr>
                        <a:t>antenna</a:t>
                      </a:r>
                      <a:endParaRPr kumimoji="1" lang="ja-JP" altLang="en-US">
                        <a:latin typeface="Hiragino Maru Gothic Pro W4" panose="020F0400000000000000" pitchFamily="34" charset="-128"/>
                        <a:ea typeface="Hiragino Maru Gothic Pro W4" panose="020F0400000000000000" pitchFamily="34" charset="-128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3" name="テキスト ボックス 172">
                          <a:extLst>
                            <a:ext uri="{FF2B5EF4-FFF2-40B4-BE49-F238E27FC236}">
                              <a16:creationId xmlns:a16="http://schemas.microsoft.com/office/drawing/2014/main" id="{6EC44899-BF48-6797-43F0-6B45343F162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940818" y="1798872"/>
                          <a:ext cx="1837554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>
                              <a:solidFill>
                                <a:srgbClr val="FF9300"/>
                              </a:solidFill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wave field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0" i="0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baseline="30000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kumimoji="1" lang="ja-JP" altLang="en-US" baseline="30000">
                            <a:solidFill>
                              <a:srgbClr val="FF9300"/>
                            </a:solidFill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7" name="テキスト ボックス 56">
                          <a:extLst>
                            <a:ext uri="{FF2B5EF4-FFF2-40B4-BE49-F238E27FC236}">
                              <a16:creationId xmlns:a16="http://schemas.microsoft.com/office/drawing/2014/main" id="{2D653567-F9FE-191D-A9A9-A5E86065040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940818" y="1798872"/>
                          <a:ext cx="1837554" cy="369332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2990" t="-8333" b="-2833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74" name="テキスト ボックス 173">
                      <a:extLst>
                        <a:ext uri="{FF2B5EF4-FFF2-40B4-BE49-F238E27FC236}">
                          <a16:creationId xmlns:a16="http://schemas.microsoft.com/office/drawing/2014/main" id="{05243CA1-FCDF-B871-0414-F656B0E426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7499" y="2474699"/>
                      <a:ext cx="171713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>
                          <a:solidFill>
                            <a:srgbClr val="0432FF"/>
                          </a:solidFill>
                          <a:latin typeface="Hiragino Maru Gothic Pro W4" panose="020F0400000000000000" pitchFamily="34" charset="-128"/>
                          <a:ea typeface="Hiragino Maru Gothic Pro W4" panose="020F0400000000000000" pitchFamily="34" charset="-128"/>
                        </a:rPr>
                        <a:t>family of rays</a:t>
                      </a:r>
                      <a:endParaRPr kumimoji="1" lang="ja-JP" altLang="en-US">
                        <a:solidFill>
                          <a:srgbClr val="0432FF"/>
                        </a:solidFill>
                        <a:latin typeface="Hiragino Maru Gothic Pro W4" panose="020F0400000000000000" pitchFamily="34" charset="-128"/>
                        <a:ea typeface="Hiragino Maru Gothic Pro W4" panose="020F0400000000000000" pitchFamily="34" charset="-128"/>
                      </a:endParaRPr>
                    </a:p>
                  </p:txBody>
                </p:sp>
              </p:grpSp>
              <p:grpSp>
                <p:nvGrpSpPr>
                  <p:cNvPr id="166" name="グループ化 165">
                    <a:extLst>
                      <a:ext uri="{FF2B5EF4-FFF2-40B4-BE49-F238E27FC236}">
                        <a16:creationId xmlns:a16="http://schemas.microsoft.com/office/drawing/2014/main" id="{E643627C-72D9-4897-D6A0-98AE17C9195A}"/>
                      </a:ext>
                    </a:extLst>
                  </p:cNvPr>
                  <p:cNvGrpSpPr/>
                  <p:nvPr/>
                </p:nvGrpSpPr>
                <p:grpSpPr>
                  <a:xfrm>
                    <a:off x="963889" y="2217947"/>
                    <a:ext cx="3801322" cy="2647157"/>
                    <a:chOff x="963889" y="2217947"/>
                    <a:chExt cx="3801322" cy="2647157"/>
                  </a:xfrm>
                </p:grpSpPr>
                <p:cxnSp>
                  <p:nvCxnSpPr>
                    <p:cNvPr id="167" name="直線矢印コネクタ 166">
                      <a:extLst>
                        <a:ext uri="{FF2B5EF4-FFF2-40B4-BE49-F238E27FC236}">
                          <a16:creationId xmlns:a16="http://schemas.microsoft.com/office/drawing/2014/main" id="{CDEBCFED-C75C-67C1-4AD4-4676850D2ED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74004" y="4676707"/>
                      <a:ext cx="3348000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直線矢印コネクタ 167">
                      <a:extLst>
                        <a:ext uri="{FF2B5EF4-FFF2-40B4-BE49-F238E27FC236}">
                          <a16:creationId xmlns:a16="http://schemas.microsoft.com/office/drawing/2014/main" id="{E8805086-794C-97B6-043E-735EB0FFF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94006" y="3591572"/>
                      <a:ext cx="2160000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9" name="テキスト ボックス 168">
                          <a:extLst>
                            <a:ext uri="{FF2B5EF4-FFF2-40B4-BE49-F238E27FC236}">
                              <a16:creationId xmlns:a16="http://schemas.microsoft.com/office/drawing/2014/main" id="{56AFF389-A254-7BEE-6486-946AFE3D61B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395046" y="4464994"/>
                          <a:ext cx="37016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kumimoji="1" lang="ja-JP" altLang="en-US" sz="2000"/>
                        </a:p>
                      </p:txBody>
                    </p:sp>
                  </mc:Choice>
                  <mc:Fallback xmlns="">
                    <p:sp>
                      <p:nvSpPr>
                        <p:cNvPr id="53" name="テキスト ボックス 52">
                          <a:extLst>
                            <a:ext uri="{FF2B5EF4-FFF2-40B4-BE49-F238E27FC236}">
                              <a16:creationId xmlns:a16="http://schemas.microsoft.com/office/drawing/2014/main" id="{B8B6A174-02F2-AE20-EC0F-D191F6436BC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395046" y="4464994"/>
                          <a:ext cx="370165" cy="400110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0" name="テキスト ボックス 169">
                          <a:extLst>
                            <a:ext uri="{FF2B5EF4-FFF2-40B4-BE49-F238E27FC236}">
                              <a16:creationId xmlns:a16="http://schemas.microsoft.com/office/drawing/2014/main" id="{0E4E20AE-77B4-FFD2-7434-B1262EF718F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63889" y="2217947"/>
                          <a:ext cx="454078" cy="47020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kumimoji="1" lang="ja-JP" altLang="en-US" sz="2000"/>
                        </a:p>
                      </p:txBody>
                    </p:sp>
                  </mc:Choice>
                  <mc:Fallback xmlns="">
                    <p:sp>
                      <p:nvSpPr>
                        <p:cNvPr id="54" name="テキスト ボックス 53">
                          <a:extLst>
                            <a:ext uri="{FF2B5EF4-FFF2-40B4-BE49-F238E27FC236}">
                              <a16:creationId xmlns:a16="http://schemas.microsoft.com/office/drawing/2014/main" id="{B1FD62BC-C98D-C750-9227-21831046562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63889" y="2217947"/>
                          <a:ext cx="454078" cy="47020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cxnSp>
              <p:nvCxnSpPr>
                <p:cNvPr id="164" name="直線矢印コネクタ 163">
                  <a:extLst>
                    <a:ext uri="{FF2B5EF4-FFF2-40B4-BE49-F238E27FC236}">
                      <a16:creationId xmlns:a16="http://schemas.microsoft.com/office/drawing/2014/main" id="{BFC6D29B-1A63-98E7-86A8-1FEFB7BD89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2643" y="3370013"/>
                  <a:ext cx="2952000" cy="0"/>
                </a:xfrm>
                <a:prstGeom prst="straightConnector1">
                  <a:avLst/>
                </a:prstGeom>
                <a:ln>
                  <a:solidFill>
                    <a:srgbClr val="01189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直線矢印コネクタ 156">
                <a:extLst>
                  <a:ext uri="{FF2B5EF4-FFF2-40B4-BE49-F238E27FC236}">
                    <a16:creationId xmlns:a16="http://schemas.microsoft.com/office/drawing/2014/main" id="{7EA361C7-19E5-8AE5-99CE-EAD9EFA44DCE}"/>
                  </a:ext>
                </a:extLst>
              </p:cNvPr>
              <p:cNvCxnSpPr>
                <a:cxnSpLocks/>
              </p:cNvCxnSpPr>
              <p:nvPr/>
            </p:nvCxnSpPr>
            <p:spPr>
              <a:xfrm rot="600000">
                <a:off x="1280762" y="3672586"/>
                <a:ext cx="20159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矢印コネクタ 157">
                <a:extLst>
                  <a:ext uri="{FF2B5EF4-FFF2-40B4-BE49-F238E27FC236}">
                    <a16:creationId xmlns:a16="http://schemas.microsoft.com/office/drawing/2014/main" id="{2DC017BF-75B8-C4EA-416B-1B237275A0F2}"/>
                  </a:ext>
                </a:extLst>
              </p:cNvPr>
              <p:cNvCxnSpPr>
                <a:cxnSpLocks/>
              </p:cNvCxnSpPr>
              <p:nvPr/>
            </p:nvCxnSpPr>
            <p:spPr>
              <a:xfrm rot="21000000" flipV="1">
                <a:off x="1277587" y="3062456"/>
                <a:ext cx="20159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矢印コネクタ 158">
                <a:extLst>
                  <a:ext uri="{FF2B5EF4-FFF2-40B4-BE49-F238E27FC236}">
                    <a16:creationId xmlns:a16="http://schemas.microsoft.com/office/drawing/2014/main" id="{E8BA7FA9-94FF-46D8-7BB9-D4390170288C}"/>
                  </a:ext>
                </a:extLst>
              </p:cNvPr>
              <p:cNvCxnSpPr>
                <a:cxnSpLocks/>
              </p:cNvCxnSpPr>
              <p:nvPr/>
            </p:nvCxnSpPr>
            <p:spPr>
              <a:xfrm rot="21120000" flipV="1">
                <a:off x="1298300" y="3123736"/>
                <a:ext cx="2592000" cy="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矢印コネクタ 159">
                <a:extLst>
                  <a:ext uri="{FF2B5EF4-FFF2-40B4-BE49-F238E27FC236}">
                    <a16:creationId xmlns:a16="http://schemas.microsoft.com/office/drawing/2014/main" id="{2AF7C200-4DF7-1AC2-49FB-4DF6870637EC}"/>
                  </a:ext>
                </a:extLst>
              </p:cNvPr>
              <p:cNvCxnSpPr>
                <a:cxnSpLocks/>
              </p:cNvCxnSpPr>
              <p:nvPr/>
            </p:nvCxnSpPr>
            <p:spPr>
              <a:xfrm rot="480000">
                <a:off x="1301475" y="3612275"/>
                <a:ext cx="2592000" cy="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テキスト ボックス 160">
                    <a:extLst>
                      <a:ext uri="{FF2B5EF4-FFF2-40B4-BE49-F238E27FC236}">
                        <a16:creationId xmlns:a16="http://schemas.microsoft.com/office/drawing/2014/main" id="{D2984205-E08B-F7A4-E27A-4AAE2CA9088A}"/>
                      </a:ext>
                    </a:extLst>
                  </p:cNvPr>
                  <p:cNvSpPr txBox="1"/>
                  <p:nvPr/>
                </p:nvSpPr>
                <p:spPr>
                  <a:xfrm>
                    <a:off x="1642176" y="4378835"/>
                    <a:ext cx="441146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2000" baseline="-25000"/>
                  </a:p>
                </p:txBody>
              </p:sp>
            </mc:Choice>
            <mc:Fallback xmlns="">
              <p:sp>
                <p:nvSpPr>
                  <p:cNvPr id="7" name="テキスト ボックス 6">
                    <a:extLst>
                      <a:ext uri="{FF2B5EF4-FFF2-40B4-BE49-F238E27FC236}">
                        <a16:creationId xmlns:a16="http://schemas.microsoft.com/office/drawing/2014/main" id="{963598EE-422D-BFDD-B27D-AE4E931957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2176" y="4378835"/>
                    <a:ext cx="441146" cy="3929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8" name="テキスト ボックス 267">
              <a:extLst>
                <a:ext uri="{FF2B5EF4-FFF2-40B4-BE49-F238E27FC236}">
                  <a16:creationId xmlns:a16="http://schemas.microsoft.com/office/drawing/2014/main" id="{146725F9-1B25-35D4-4520-25D638DF63DD}"/>
                </a:ext>
              </a:extLst>
            </p:cNvPr>
            <p:cNvSpPr txBox="1"/>
            <p:nvPr/>
          </p:nvSpPr>
          <p:spPr>
            <a:xfrm>
              <a:off x="6113910" y="2501659"/>
              <a:ext cx="31877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Schematic on phase space</a:t>
              </a:r>
            </a:p>
          </p:txBody>
        </p:sp>
        <p:sp>
          <p:nvSpPr>
            <p:cNvPr id="269" name="テキスト ボックス 268">
              <a:extLst>
                <a:ext uri="{FF2B5EF4-FFF2-40B4-BE49-F238E27FC236}">
                  <a16:creationId xmlns:a16="http://schemas.microsoft.com/office/drawing/2014/main" id="{3FE4D826-37A8-2795-7FEF-2E580AC91838}"/>
                </a:ext>
              </a:extLst>
            </p:cNvPr>
            <p:cNvSpPr txBox="1"/>
            <p:nvPr/>
          </p:nvSpPr>
          <p:spPr>
            <a:xfrm>
              <a:off x="394058" y="2501659"/>
              <a:ext cx="29373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Schematic on real space</a:t>
              </a:r>
            </a:p>
          </p:txBody>
        </p:sp>
        <p:sp>
          <p:nvSpPr>
            <p:cNvPr id="270" name="右矢印 269">
              <a:extLst>
                <a:ext uri="{FF2B5EF4-FFF2-40B4-BE49-F238E27FC236}">
                  <a16:creationId xmlns:a16="http://schemas.microsoft.com/office/drawing/2014/main" id="{D5C503CD-A1A2-26CA-8C1E-4481AE6A1C5E}"/>
                </a:ext>
              </a:extLst>
            </p:cNvPr>
            <p:cNvSpPr/>
            <p:nvPr/>
          </p:nvSpPr>
          <p:spPr>
            <a:xfrm>
              <a:off x="4503266" y="2371022"/>
              <a:ext cx="899467" cy="622541"/>
            </a:xfrm>
            <a:prstGeom prst="rightArrow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Map</a:t>
              </a:r>
              <a:endParaRPr kumimoji="1" lang="ja-JP" altLang="en-US" b="1">
                <a:solidFill>
                  <a:schemeClr val="tx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72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BA17C4-C640-3FA7-B458-72F3F6EBBC79}"/>
              </a:ext>
            </a:extLst>
          </p:cNvPr>
          <p:cNvSpPr txBox="1"/>
          <p:nvPr/>
        </p:nvSpPr>
        <p:spPr>
          <a:xfrm>
            <a:off x="242509" y="587982"/>
            <a:ext cx="899637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・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Covering </a:t>
            </a:r>
            <a:r>
              <a:rPr lang="en-US" altLang="ja-JP" dirty="0">
                <a:solidFill>
                  <a:srgbClr val="FFC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the wave field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with </a:t>
            </a:r>
            <a:r>
              <a:rPr lang="en-US" altLang="ja-JP" dirty="0">
                <a:solidFill>
                  <a:srgbClr val="0432FF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rays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“in phase space”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rather than in real space</a:t>
            </a:r>
            <a:endParaRPr lang="en-US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・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Arrayed </a:t>
            </a:r>
            <a:r>
              <a:rPr lang="en-US" altLang="ja-JP" dirty="0">
                <a:solidFill>
                  <a:srgbClr val="0432FF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rays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in phase space</a:t>
            </a: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↔︎　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In real space, </a:t>
            </a:r>
            <a:r>
              <a:rPr lang="en-US" altLang="ja-JP" dirty="0">
                <a:solidFill>
                  <a:srgbClr val="0432FF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rays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on each point</a:t>
            </a:r>
            <a:r>
              <a:rPr lang="en-US" altLang="ja-JP" dirty="0">
                <a:solidFill>
                  <a:srgbClr val="0432FF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with various directions</a:t>
            </a: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　</a:t>
            </a:r>
            <a:r>
              <a:rPr lang="en" altLang="ja-JP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Wider propagation angle</a:t>
            </a: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than conventional model</a:t>
            </a: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" altLang="ja-JP" dirty="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・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Requirement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：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deductive derivation of this intuitive phase space sketch!!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0A234155-A037-9C44-2654-E0FFA3DEBC95}"/>
              </a:ext>
            </a:extLst>
          </p:cNvPr>
          <p:cNvSpPr txBox="1"/>
          <p:nvPr/>
        </p:nvSpPr>
        <p:spPr>
          <a:xfrm>
            <a:off x="0" y="0"/>
            <a:ext cx="596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“Intuitive” idea for improvement</a:t>
            </a:r>
            <a:endParaRPr lang="ja-JP" altLang="en-US" sz="280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B90AFBC-C8AC-D34C-A01A-CC4C4BC96F40}"/>
              </a:ext>
            </a:extLst>
          </p:cNvPr>
          <p:cNvSpPr txBox="1"/>
          <p:nvPr/>
        </p:nvSpPr>
        <p:spPr>
          <a:xfrm>
            <a:off x="9380525" y="66040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4</a:t>
            </a:r>
            <a:endParaRPr kumimoji="1" lang="ja-JP" altLang="en-US" sz="1400" b="1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318" name="グループ化 317">
            <a:extLst>
              <a:ext uri="{FF2B5EF4-FFF2-40B4-BE49-F238E27FC236}">
                <a16:creationId xmlns:a16="http://schemas.microsoft.com/office/drawing/2014/main" id="{2BF4FDA8-D83F-2B45-7F7A-AF0651B1961B}"/>
              </a:ext>
            </a:extLst>
          </p:cNvPr>
          <p:cNvGrpSpPr/>
          <p:nvPr/>
        </p:nvGrpSpPr>
        <p:grpSpPr>
          <a:xfrm>
            <a:off x="100565" y="2371022"/>
            <a:ext cx="9493853" cy="3294249"/>
            <a:chOff x="100565" y="2371022"/>
            <a:chExt cx="9493853" cy="3294249"/>
          </a:xfrm>
        </p:grpSpPr>
        <p:grpSp>
          <p:nvGrpSpPr>
            <p:cNvPr id="186" name="グループ化 185">
              <a:extLst>
                <a:ext uri="{FF2B5EF4-FFF2-40B4-BE49-F238E27FC236}">
                  <a16:creationId xmlns:a16="http://schemas.microsoft.com/office/drawing/2014/main" id="{7667CC5E-6F17-DBE6-3B00-4E948FAC7C4C}"/>
                </a:ext>
              </a:extLst>
            </p:cNvPr>
            <p:cNvGrpSpPr/>
            <p:nvPr/>
          </p:nvGrpSpPr>
          <p:grpSpPr>
            <a:xfrm>
              <a:off x="6434750" y="2862689"/>
              <a:ext cx="3159668" cy="2802582"/>
              <a:chOff x="6434750" y="1926047"/>
              <a:chExt cx="3159668" cy="2802582"/>
            </a:xfrm>
          </p:grpSpPr>
          <p:grpSp>
            <p:nvGrpSpPr>
              <p:cNvPr id="187" name="グループ化 186">
                <a:extLst>
                  <a:ext uri="{FF2B5EF4-FFF2-40B4-BE49-F238E27FC236}">
                    <a16:creationId xmlns:a16="http://schemas.microsoft.com/office/drawing/2014/main" id="{6E49CA68-B16B-90BA-93BD-A10042D71106}"/>
                  </a:ext>
                </a:extLst>
              </p:cNvPr>
              <p:cNvGrpSpPr/>
              <p:nvPr/>
            </p:nvGrpSpPr>
            <p:grpSpPr>
              <a:xfrm>
                <a:off x="6434750" y="1926047"/>
                <a:ext cx="3098221" cy="2604424"/>
                <a:chOff x="6123618" y="2482894"/>
                <a:chExt cx="3098221" cy="2604424"/>
              </a:xfrm>
            </p:grpSpPr>
            <p:cxnSp>
              <p:nvCxnSpPr>
                <p:cNvPr id="258" name="直線矢印コネクタ 257">
                  <a:extLst>
                    <a:ext uri="{FF2B5EF4-FFF2-40B4-BE49-F238E27FC236}">
                      <a16:creationId xmlns:a16="http://schemas.microsoft.com/office/drawing/2014/main" id="{ABC415DE-5DE9-5207-241A-7F1C069C56A3}"/>
                    </a:ext>
                  </a:extLst>
                </p:cNvPr>
                <p:cNvCxnSpPr/>
                <p:nvPr/>
              </p:nvCxnSpPr>
              <p:spPr>
                <a:xfrm>
                  <a:off x="6316282" y="4877229"/>
                  <a:ext cx="254041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線矢印コネクタ 258">
                  <a:extLst>
                    <a:ext uri="{FF2B5EF4-FFF2-40B4-BE49-F238E27FC236}">
                      <a16:creationId xmlns:a16="http://schemas.microsoft.com/office/drawing/2014/main" id="{85B0659F-FF6E-1087-95FD-E37C1959D1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300116" y="3861064"/>
                  <a:ext cx="2032331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0" name="テキスト ボックス 259">
                      <a:extLst>
                        <a:ext uri="{FF2B5EF4-FFF2-40B4-BE49-F238E27FC236}">
                          <a16:creationId xmlns:a16="http://schemas.microsoft.com/office/drawing/2014/main" id="{A1B51667-41EF-A90E-3F4D-288802726F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23618" y="2482894"/>
                      <a:ext cx="463332" cy="3929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ja-JP" sz="20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kumimoji="1" lang="ja-JP" altLang="en-US" sz="2000" baseline="-25000"/>
                    </a:p>
                  </p:txBody>
                </p:sp>
              </mc:Choice>
              <mc:Fallback xmlns="">
                <p:sp>
                  <p:nvSpPr>
                    <p:cNvPr id="161" name="テキスト ボックス 160">
                      <a:extLst>
                        <a:ext uri="{FF2B5EF4-FFF2-40B4-BE49-F238E27FC236}">
                          <a16:creationId xmlns:a16="http://schemas.microsoft.com/office/drawing/2014/main" id="{4AB7C2FC-41F4-6EEF-8DB0-C86E41188B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18" y="2482894"/>
                      <a:ext cx="463332" cy="392993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1" name="テキスト ボックス 260">
                      <a:extLst>
                        <a:ext uri="{FF2B5EF4-FFF2-40B4-BE49-F238E27FC236}">
                          <a16:creationId xmlns:a16="http://schemas.microsoft.com/office/drawing/2014/main" id="{EAC8AE4F-FEC3-FE6C-EBCA-1F52C75D06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67761" y="4617115"/>
                      <a:ext cx="454078" cy="4702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kumimoji="1" lang="ja-JP" altLang="en-US" sz="2000"/>
                    </a:p>
                  </p:txBody>
                </p:sp>
              </mc:Choice>
              <mc:Fallback xmlns="">
                <p:sp>
                  <p:nvSpPr>
                    <p:cNvPr id="162" name="テキスト ボックス 161">
                      <a:extLst>
                        <a:ext uri="{FF2B5EF4-FFF2-40B4-BE49-F238E27FC236}">
                          <a16:creationId xmlns:a16="http://schemas.microsoft.com/office/drawing/2014/main" id="{4FEBD9A1-49C0-7E9F-D9CE-D4F64E2158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67761" y="4617115"/>
                      <a:ext cx="454078" cy="47020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8" name="円/楕円 187">
                <a:extLst>
                  <a:ext uri="{FF2B5EF4-FFF2-40B4-BE49-F238E27FC236}">
                    <a16:creationId xmlns:a16="http://schemas.microsoft.com/office/drawing/2014/main" id="{3922B0A8-A350-5B24-4380-71E6154EA4B5}"/>
                  </a:ext>
                </a:extLst>
              </p:cNvPr>
              <p:cNvSpPr/>
              <p:nvPr/>
            </p:nvSpPr>
            <p:spPr>
              <a:xfrm rot="19800000">
                <a:off x="6817620" y="2699552"/>
                <a:ext cx="2160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9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189" name="テキスト ボックス 188">
                <a:extLst>
                  <a:ext uri="{FF2B5EF4-FFF2-40B4-BE49-F238E27FC236}">
                    <a16:creationId xmlns:a16="http://schemas.microsoft.com/office/drawing/2014/main" id="{DD3CEA56-1357-6F81-3528-0283B66224B2}"/>
                  </a:ext>
                </a:extLst>
              </p:cNvPr>
              <p:cNvSpPr txBox="1"/>
              <p:nvPr/>
            </p:nvSpPr>
            <p:spPr>
              <a:xfrm>
                <a:off x="8563367" y="4359297"/>
                <a:ext cx="1031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(@</a:t>
                </a:r>
                <a:r>
                  <a:rPr lang="en-US" altLang="ja-JP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z=z</a:t>
                </a:r>
                <a:r>
                  <a:rPr lang="en-US" altLang="ja-JP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)</a:t>
                </a:r>
                <a:endParaRPr kumimoji="1" lang="ja-JP" altLang="en-US"/>
              </a:p>
            </p:txBody>
          </p:sp>
          <p:grpSp>
            <p:nvGrpSpPr>
              <p:cNvPr id="190" name="グループ化 189">
                <a:extLst>
                  <a:ext uri="{FF2B5EF4-FFF2-40B4-BE49-F238E27FC236}">
                    <a16:creationId xmlns:a16="http://schemas.microsoft.com/office/drawing/2014/main" id="{77577343-ED77-00B1-AE84-81BA6B376568}"/>
                  </a:ext>
                </a:extLst>
              </p:cNvPr>
              <p:cNvGrpSpPr/>
              <p:nvPr/>
            </p:nvGrpSpPr>
            <p:grpSpPr>
              <a:xfrm>
                <a:off x="7112136" y="2654808"/>
                <a:ext cx="1565365" cy="1165192"/>
                <a:chOff x="7112136" y="2654808"/>
                <a:chExt cx="1565365" cy="1165192"/>
              </a:xfrm>
            </p:grpSpPr>
            <p:sp>
              <p:nvSpPr>
                <p:cNvPr id="191" name="円/楕円 190">
                  <a:extLst>
                    <a:ext uri="{FF2B5EF4-FFF2-40B4-BE49-F238E27FC236}">
                      <a16:creationId xmlns:a16="http://schemas.microsoft.com/office/drawing/2014/main" id="{671C7353-E819-C201-CA07-184E804E18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183405"/>
                  <a:ext cx="108000" cy="108000"/>
                </a:xfrm>
                <a:prstGeom prst="ellipse">
                  <a:avLst/>
                </a:prstGeom>
                <a:solidFill>
                  <a:srgbClr val="0118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2" name="円/楕円 191">
                  <a:extLst>
                    <a:ext uri="{FF2B5EF4-FFF2-40B4-BE49-F238E27FC236}">
                      <a16:creationId xmlns:a16="http://schemas.microsoft.com/office/drawing/2014/main" id="{C1CEEF5B-3A44-EA77-ED22-6FBC81C88A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3183405"/>
                  <a:ext cx="108000" cy="108000"/>
                </a:xfrm>
                <a:prstGeom prst="ellipse">
                  <a:avLst/>
                </a:prstGeom>
                <a:solidFill>
                  <a:srgbClr val="04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3" name="円/楕円 192">
                  <a:extLst>
                    <a:ext uri="{FF2B5EF4-FFF2-40B4-BE49-F238E27FC236}">
                      <a16:creationId xmlns:a16="http://schemas.microsoft.com/office/drawing/2014/main" id="{1143E954-9435-4E47-276B-8B3E9D1548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3183405"/>
                  <a:ext cx="108000" cy="108000"/>
                </a:xfrm>
                <a:prstGeom prst="ellipse">
                  <a:avLst/>
                </a:prstGeom>
                <a:solidFill>
                  <a:srgbClr val="04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" name="円/楕円 233">
                  <a:extLst>
                    <a:ext uri="{FF2B5EF4-FFF2-40B4-BE49-F238E27FC236}">
                      <a16:creationId xmlns:a16="http://schemas.microsoft.com/office/drawing/2014/main" id="{C13DF2FA-9078-204A-0544-220748B96F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69501" y="3183405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5" name="円/楕円 234">
                  <a:extLst>
                    <a:ext uri="{FF2B5EF4-FFF2-40B4-BE49-F238E27FC236}">
                      <a16:creationId xmlns:a16="http://schemas.microsoft.com/office/drawing/2014/main" id="{8CF47B35-CA94-CB54-2411-7CBF6519FA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12136" y="3183405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" name="円/楕円 235">
                  <a:extLst>
                    <a:ext uri="{FF2B5EF4-FFF2-40B4-BE49-F238E27FC236}">
                      <a16:creationId xmlns:a16="http://schemas.microsoft.com/office/drawing/2014/main" id="{D9B60C02-5D9A-FE99-EA26-3806A9C84B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007206"/>
                  <a:ext cx="108000" cy="108000"/>
                </a:xfrm>
                <a:prstGeom prst="ellipse">
                  <a:avLst/>
                </a:prstGeom>
                <a:solidFill>
                  <a:srgbClr val="04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" name="円/楕円 236">
                  <a:extLst>
                    <a:ext uri="{FF2B5EF4-FFF2-40B4-BE49-F238E27FC236}">
                      <a16:creationId xmlns:a16="http://schemas.microsoft.com/office/drawing/2014/main" id="{A64C3224-BC00-6BF2-E3C4-A6E710D228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3007206"/>
                  <a:ext cx="108000" cy="108000"/>
                </a:xfrm>
                <a:prstGeom prst="ellipse">
                  <a:avLst/>
                </a:prstGeom>
                <a:solidFill>
                  <a:srgbClr val="04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8" name="円/楕円 237">
                  <a:extLst>
                    <a:ext uri="{FF2B5EF4-FFF2-40B4-BE49-F238E27FC236}">
                      <a16:creationId xmlns:a16="http://schemas.microsoft.com/office/drawing/2014/main" id="{DB2C1986-66AB-ACE8-55E8-A5FCA66F2D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3007206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9" name="円/楕円 238">
                  <a:extLst>
                    <a:ext uri="{FF2B5EF4-FFF2-40B4-BE49-F238E27FC236}">
                      <a16:creationId xmlns:a16="http://schemas.microsoft.com/office/drawing/2014/main" id="{F57C5016-6B3B-0F5D-3E4F-A5777F2E3E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69501" y="3007206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0" name="円/楕円 239">
                  <a:extLst>
                    <a:ext uri="{FF2B5EF4-FFF2-40B4-BE49-F238E27FC236}">
                      <a16:creationId xmlns:a16="http://schemas.microsoft.com/office/drawing/2014/main" id="{FCFD25F7-5869-7BBE-BE6E-5C759F5D8B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359604"/>
                  <a:ext cx="108000" cy="108000"/>
                </a:xfrm>
                <a:prstGeom prst="ellipse">
                  <a:avLst/>
                </a:prstGeom>
                <a:solidFill>
                  <a:srgbClr val="04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" name="円/楕円 240">
                  <a:extLst>
                    <a:ext uri="{FF2B5EF4-FFF2-40B4-BE49-F238E27FC236}">
                      <a16:creationId xmlns:a16="http://schemas.microsoft.com/office/drawing/2014/main" id="{4552A084-E677-D872-B222-1DCCA46EF1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3359604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2" name="円/楕円 241">
                  <a:extLst>
                    <a:ext uri="{FF2B5EF4-FFF2-40B4-BE49-F238E27FC236}">
                      <a16:creationId xmlns:a16="http://schemas.microsoft.com/office/drawing/2014/main" id="{29312BEB-9732-DFE4-8A36-1387D877E5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3359604"/>
                  <a:ext cx="108000" cy="108000"/>
                </a:xfrm>
                <a:prstGeom prst="ellipse">
                  <a:avLst/>
                </a:prstGeom>
                <a:solidFill>
                  <a:srgbClr val="04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" name="円/楕円 242">
                  <a:extLst>
                    <a:ext uri="{FF2B5EF4-FFF2-40B4-BE49-F238E27FC236}">
                      <a16:creationId xmlns:a16="http://schemas.microsoft.com/office/drawing/2014/main" id="{6297B385-D4FC-F9D1-6EF7-D302383AFA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12136" y="3359604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4" name="円/楕円 243">
                  <a:extLst>
                    <a:ext uri="{FF2B5EF4-FFF2-40B4-BE49-F238E27FC236}">
                      <a16:creationId xmlns:a16="http://schemas.microsoft.com/office/drawing/2014/main" id="{961DBE90-55EE-AA03-EE19-B658EFCBF3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535803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" name="円/楕円 244">
                  <a:extLst>
                    <a:ext uri="{FF2B5EF4-FFF2-40B4-BE49-F238E27FC236}">
                      <a16:creationId xmlns:a16="http://schemas.microsoft.com/office/drawing/2014/main" id="{B6A9B1D6-C531-285A-6D71-E80C04E28F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3535803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6" name="円/楕円 245">
                  <a:extLst>
                    <a:ext uri="{FF2B5EF4-FFF2-40B4-BE49-F238E27FC236}">
                      <a16:creationId xmlns:a16="http://schemas.microsoft.com/office/drawing/2014/main" id="{C2235F7C-DAD8-ACA2-ADD8-1C166DE34F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3535803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7" name="円/楕円 246">
                  <a:extLst>
                    <a:ext uri="{FF2B5EF4-FFF2-40B4-BE49-F238E27FC236}">
                      <a16:creationId xmlns:a16="http://schemas.microsoft.com/office/drawing/2014/main" id="{1C3F3380-ECFE-28AF-0C61-3FE75EAD5D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12136" y="3535803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円/楕円 247">
                  <a:extLst>
                    <a:ext uri="{FF2B5EF4-FFF2-40B4-BE49-F238E27FC236}">
                      <a16:creationId xmlns:a16="http://schemas.microsoft.com/office/drawing/2014/main" id="{A9DF1A64-CEB2-03AB-947E-CDB379AD37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3712000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9" name="円/楕円 248">
                  <a:extLst>
                    <a:ext uri="{FF2B5EF4-FFF2-40B4-BE49-F238E27FC236}">
                      <a16:creationId xmlns:a16="http://schemas.microsoft.com/office/drawing/2014/main" id="{86CFE927-A24D-4968-FF05-073296405C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3712000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円/楕円 249">
                  <a:extLst>
                    <a:ext uri="{FF2B5EF4-FFF2-40B4-BE49-F238E27FC236}">
                      <a16:creationId xmlns:a16="http://schemas.microsoft.com/office/drawing/2014/main" id="{280D3703-A253-B760-EC01-EF8A7FB5B2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12136" y="3712000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1" name="円/楕円 250">
                  <a:extLst>
                    <a:ext uri="{FF2B5EF4-FFF2-40B4-BE49-F238E27FC236}">
                      <a16:creationId xmlns:a16="http://schemas.microsoft.com/office/drawing/2014/main" id="{4BA8BA16-CF1F-9847-0D94-0238A097BE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2831007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2" name="円/楕円 251">
                  <a:extLst>
                    <a:ext uri="{FF2B5EF4-FFF2-40B4-BE49-F238E27FC236}">
                      <a16:creationId xmlns:a16="http://schemas.microsoft.com/office/drawing/2014/main" id="{178C06CA-3223-09C5-91BB-1094BFF705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2831007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円/楕円 252">
                  <a:extLst>
                    <a:ext uri="{FF2B5EF4-FFF2-40B4-BE49-F238E27FC236}">
                      <a16:creationId xmlns:a16="http://schemas.microsoft.com/office/drawing/2014/main" id="{EB38F8D2-56BB-21D4-3438-38021E2BDB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76477" y="2831007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4" name="円/楕円 253">
                  <a:extLst>
                    <a:ext uri="{FF2B5EF4-FFF2-40B4-BE49-F238E27FC236}">
                      <a16:creationId xmlns:a16="http://schemas.microsoft.com/office/drawing/2014/main" id="{EC8B1256-74FE-B422-C0F5-5416A2D7B8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69501" y="2831007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5" name="円/楕円 254">
                  <a:extLst>
                    <a:ext uri="{FF2B5EF4-FFF2-40B4-BE49-F238E27FC236}">
                      <a16:creationId xmlns:a16="http://schemas.microsoft.com/office/drawing/2014/main" id="{A4710A93-4BDF-9BFA-5B34-F73B35F4FB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40818" y="2654808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6" name="円/楕円 255">
                  <a:extLst>
                    <a:ext uri="{FF2B5EF4-FFF2-40B4-BE49-F238E27FC236}">
                      <a16:creationId xmlns:a16="http://schemas.microsoft.com/office/drawing/2014/main" id="{23D6A125-104A-18EF-F14D-C1289455E2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05159" y="2654808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7" name="円/楕円 256">
                  <a:extLst>
                    <a:ext uri="{FF2B5EF4-FFF2-40B4-BE49-F238E27FC236}">
                      <a16:creationId xmlns:a16="http://schemas.microsoft.com/office/drawing/2014/main" id="{B0C109F1-2ADF-9A1C-3BD6-1BB3DFC30A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69501" y="2654808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62" name="グループ化 261">
              <a:extLst>
                <a:ext uri="{FF2B5EF4-FFF2-40B4-BE49-F238E27FC236}">
                  <a16:creationId xmlns:a16="http://schemas.microsoft.com/office/drawing/2014/main" id="{11E98C25-A5C1-D645-25BA-66E36FDAAD2F}"/>
                </a:ext>
              </a:extLst>
            </p:cNvPr>
            <p:cNvGrpSpPr/>
            <p:nvPr/>
          </p:nvGrpSpPr>
          <p:grpSpPr>
            <a:xfrm>
              <a:off x="100565" y="2801343"/>
              <a:ext cx="5856633" cy="2788341"/>
              <a:chOff x="100565" y="1983487"/>
              <a:chExt cx="5856633" cy="2788341"/>
            </a:xfrm>
          </p:grpSpPr>
          <p:cxnSp>
            <p:nvCxnSpPr>
              <p:cNvPr id="263" name="直線矢印コネクタ 262">
                <a:extLst>
                  <a:ext uri="{FF2B5EF4-FFF2-40B4-BE49-F238E27FC236}">
                    <a16:creationId xmlns:a16="http://schemas.microsoft.com/office/drawing/2014/main" id="{33024479-2FC1-DF98-64BE-E52AE33F3A4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59894" y="3364289"/>
                <a:ext cx="216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ot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4" name="テキスト ボックス 263">
                    <a:extLst>
                      <a:ext uri="{FF2B5EF4-FFF2-40B4-BE49-F238E27FC236}">
                        <a16:creationId xmlns:a16="http://schemas.microsoft.com/office/drawing/2014/main" id="{180108B1-A09F-BDE0-6FBB-28A63C5C3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642176" y="4378835"/>
                    <a:ext cx="441146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2000" baseline="-25000"/>
                  </a:p>
                </p:txBody>
              </p:sp>
            </mc:Choice>
            <mc:Fallback xmlns="">
              <p:sp>
                <p:nvSpPr>
                  <p:cNvPr id="7" name="テキスト ボックス 6">
                    <a:extLst>
                      <a:ext uri="{FF2B5EF4-FFF2-40B4-BE49-F238E27FC236}">
                        <a16:creationId xmlns:a16="http://schemas.microsoft.com/office/drawing/2014/main" id="{22C14196-4A0D-A3C7-C34D-883ACDCF47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2176" y="4378835"/>
                    <a:ext cx="441146" cy="39299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65" name="グループ化 264">
                <a:extLst>
                  <a:ext uri="{FF2B5EF4-FFF2-40B4-BE49-F238E27FC236}">
                    <a16:creationId xmlns:a16="http://schemas.microsoft.com/office/drawing/2014/main" id="{004D6546-F95F-3CB6-BD36-530F738D4964}"/>
                  </a:ext>
                </a:extLst>
              </p:cNvPr>
              <p:cNvGrpSpPr/>
              <p:nvPr/>
            </p:nvGrpSpPr>
            <p:grpSpPr>
              <a:xfrm>
                <a:off x="100565" y="1983487"/>
                <a:ext cx="5856633" cy="2647157"/>
                <a:chOff x="100565" y="1983487"/>
                <a:chExt cx="5856633" cy="2647157"/>
              </a:xfrm>
            </p:grpSpPr>
            <p:grpSp>
              <p:nvGrpSpPr>
                <p:cNvPr id="266" name="グループ化 265">
                  <a:extLst>
                    <a:ext uri="{FF2B5EF4-FFF2-40B4-BE49-F238E27FC236}">
                      <a16:creationId xmlns:a16="http://schemas.microsoft.com/office/drawing/2014/main" id="{930226C1-7B3A-1F14-A74C-22B9F5DFC168}"/>
                    </a:ext>
                  </a:extLst>
                </p:cNvPr>
                <p:cNvGrpSpPr/>
                <p:nvPr/>
              </p:nvGrpSpPr>
              <p:grpSpPr>
                <a:xfrm>
                  <a:off x="1283460" y="2329884"/>
                  <a:ext cx="2993136" cy="2071241"/>
                  <a:chOff x="1283956" y="2380233"/>
                  <a:chExt cx="2833322" cy="1971725"/>
                </a:xfrm>
              </p:grpSpPr>
              <p:sp>
                <p:nvSpPr>
                  <p:cNvPr id="313" name="フリーフォーム 312">
                    <a:extLst>
                      <a:ext uri="{FF2B5EF4-FFF2-40B4-BE49-F238E27FC236}">
                        <a16:creationId xmlns:a16="http://schemas.microsoft.com/office/drawing/2014/main" id="{D6CAA6F1-F5C8-F2EC-2FBA-6213CAAA31E2}"/>
                      </a:ext>
                    </a:extLst>
                  </p:cNvPr>
                  <p:cNvSpPr/>
                  <p:nvPr/>
                </p:nvSpPr>
                <p:spPr>
                  <a:xfrm>
                    <a:off x="1283956" y="3365499"/>
                    <a:ext cx="2833322" cy="986459"/>
                  </a:xfrm>
                  <a:custGeom>
                    <a:avLst/>
                    <a:gdLst>
                      <a:gd name="connsiteX0" fmla="*/ 1222 w 2833322"/>
                      <a:gd name="connsiteY0" fmla="*/ 0 h 952500"/>
                      <a:gd name="connsiteX1" fmla="*/ 2833322 w 2833322"/>
                      <a:gd name="connsiteY1" fmla="*/ 0 h 952500"/>
                      <a:gd name="connsiteX2" fmla="*/ 2833322 w 2833322"/>
                      <a:gd name="connsiteY2" fmla="*/ 79375 h 952500"/>
                      <a:gd name="connsiteX3" fmla="*/ 2833322 w 2833322"/>
                      <a:gd name="connsiteY3" fmla="*/ 139700 h 952500"/>
                      <a:gd name="connsiteX4" fmla="*/ 2826972 w 2833322"/>
                      <a:gd name="connsiteY4" fmla="*/ 209550 h 952500"/>
                      <a:gd name="connsiteX5" fmla="*/ 2817447 w 2833322"/>
                      <a:gd name="connsiteY5" fmla="*/ 307975 h 952500"/>
                      <a:gd name="connsiteX6" fmla="*/ 2798397 w 2833322"/>
                      <a:gd name="connsiteY6" fmla="*/ 425450 h 952500"/>
                      <a:gd name="connsiteX7" fmla="*/ 2760297 w 2833322"/>
                      <a:gd name="connsiteY7" fmla="*/ 606425 h 952500"/>
                      <a:gd name="connsiteX8" fmla="*/ 2709497 w 2833322"/>
                      <a:gd name="connsiteY8" fmla="*/ 787400 h 952500"/>
                      <a:gd name="connsiteX9" fmla="*/ 2649172 w 2833322"/>
                      <a:gd name="connsiteY9" fmla="*/ 920750 h 952500"/>
                      <a:gd name="connsiteX10" fmla="*/ 2626947 w 2833322"/>
                      <a:gd name="connsiteY10" fmla="*/ 952500 h 952500"/>
                      <a:gd name="connsiteX11" fmla="*/ 2534872 w 2833322"/>
                      <a:gd name="connsiteY11" fmla="*/ 904875 h 952500"/>
                      <a:gd name="connsiteX12" fmla="*/ 2347547 w 2833322"/>
                      <a:gd name="connsiteY12" fmla="*/ 812800 h 952500"/>
                      <a:gd name="connsiteX13" fmla="*/ 2125297 w 2833322"/>
                      <a:gd name="connsiteY13" fmla="*/ 711200 h 952500"/>
                      <a:gd name="connsiteX14" fmla="*/ 1614122 w 2833322"/>
                      <a:gd name="connsiteY14" fmla="*/ 539750 h 952500"/>
                      <a:gd name="connsiteX15" fmla="*/ 998172 w 2833322"/>
                      <a:gd name="connsiteY15" fmla="*/ 346075 h 952500"/>
                      <a:gd name="connsiteX16" fmla="*/ 620347 w 2833322"/>
                      <a:gd name="connsiteY16" fmla="*/ 263525 h 952500"/>
                      <a:gd name="connsiteX17" fmla="*/ 239347 w 2833322"/>
                      <a:gd name="connsiteY17" fmla="*/ 190500 h 952500"/>
                      <a:gd name="connsiteX18" fmla="*/ 20272 w 2833322"/>
                      <a:gd name="connsiteY18" fmla="*/ 158750 h 952500"/>
                      <a:gd name="connsiteX19" fmla="*/ 1222 w 2833322"/>
                      <a:gd name="connsiteY19" fmla="*/ 165100 h 952500"/>
                      <a:gd name="connsiteX20" fmla="*/ 1222 w 2833322"/>
                      <a:gd name="connsiteY20" fmla="*/ 0 h 95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833322" h="952500">
                        <a:moveTo>
                          <a:pt x="1222" y="0"/>
                        </a:moveTo>
                        <a:lnTo>
                          <a:pt x="2833322" y="0"/>
                        </a:lnTo>
                        <a:lnTo>
                          <a:pt x="2833322" y="79375"/>
                        </a:lnTo>
                        <a:lnTo>
                          <a:pt x="2833322" y="139700"/>
                        </a:lnTo>
                        <a:lnTo>
                          <a:pt x="2826972" y="209550"/>
                        </a:lnTo>
                        <a:lnTo>
                          <a:pt x="2817447" y="307975"/>
                        </a:lnTo>
                        <a:lnTo>
                          <a:pt x="2798397" y="425450"/>
                        </a:lnTo>
                        <a:lnTo>
                          <a:pt x="2760297" y="606425"/>
                        </a:lnTo>
                        <a:lnTo>
                          <a:pt x="2709497" y="787400"/>
                        </a:lnTo>
                        <a:lnTo>
                          <a:pt x="2649172" y="920750"/>
                        </a:lnTo>
                        <a:lnTo>
                          <a:pt x="2626947" y="952500"/>
                        </a:lnTo>
                        <a:lnTo>
                          <a:pt x="2534872" y="904875"/>
                        </a:lnTo>
                        <a:lnTo>
                          <a:pt x="2347547" y="812800"/>
                        </a:lnTo>
                        <a:lnTo>
                          <a:pt x="2125297" y="711200"/>
                        </a:lnTo>
                        <a:lnTo>
                          <a:pt x="1614122" y="539750"/>
                        </a:lnTo>
                        <a:lnTo>
                          <a:pt x="998172" y="346075"/>
                        </a:lnTo>
                        <a:lnTo>
                          <a:pt x="620347" y="263525"/>
                        </a:lnTo>
                        <a:lnTo>
                          <a:pt x="239347" y="190500"/>
                        </a:lnTo>
                        <a:lnTo>
                          <a:pt x="20272" y="158750"/>
                        </a:lnTo>
                        <a:lnTo>
                          <a:pt x="1222" y="165100"/>
                        </a:lnTo>
                        <a:cubicBezTo>
                          <a:pt x="164" y="115358"/>
                          <a:pt x="-895" y="65617"/>
                          <a:pt x="1222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9300"/>
                      </a:gs>
                      <a:gs pos="40000">
                        <a:srgbClr val="F8CB75"/>
                      </a:gs>
                      <a:gs pos="100000">
                        <a:schemeClr val="bg1"/>
                      </a:gs>
                    </a:gsLst>
                    <a:lin ang="540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4" name="フリーフォーム 313">
                    <a:extLst>
                      <a:ext uri="{FF2B5EF4-FFF2-40B4-BE49-F238E27FC236}">
                        <a16:creationId xmlns:a16="http://schemas.microsoft.com/office/drawing/2014/main" id="{8BA55D8F-81D1-3E78-FAB9-316AE3A053C6}"/>
                      </a:ext>
                    </a:extLst>
                  </p:cNvPr>
                  <p:cNvSpPr/>
                  <p:nvPr/>
                </p:nvSpPr>
                <p:spPr>
                  <a:xfrm flipV="1">
                    <a:off x="1283956" y="2380233"/>
                    <a:ext cx="2833322" cy="986459"/>
                  </a:xfrm>
                  <a:custGeom>
                    <a:avLst/>
                    <a:gdLst>
                      <a:gd name="connsiteX0" fmla="*/ 1222 w 2833322"/>
                      <a:gd name="connsiteY0" fmla="*/ 0 h 952500"/>
                      <a:gd name="connsiteX1" fmla="*/ 2833322 w 2833322"/>
                      <a:gd name="connsiteY1" fmla="*/ 0 h 952500"/>
                      <a:gd name="connsiteX2" fmla="*/ 2833322 w 2833322"/>
                      <a:gd name="connsiteY2" fmla="*/ 79375 h 952500"/>
                      <a:gd name="connsiteX3" fmla="*/ 2833322 w 2833322"/>
                      <a:gd name="connsiteY3" fmla="*/ 139700 h 952500"/>
                      <a:gd name="connsiteX4" fmla="*/ 2826972 w 2833322"/>
                      <a:gd name="connsiteY4" fmla="*/ 209550 h 952500"/>
                      <a:gd name="connsiteX5" fmla="*/ 2817447 w 2833322"/>
                      <a:gd name="connsiteY5" fmla="*/ 307975 h 952500"/>
                      <a:gd name="connsiteX6" fmla="*/ 2798397 w 2833322"/>
                      <a:gd name="connsiteY6" fmla="*/ 425450 h 952500"/>
                      <a:gd name="connsiteX7" fmla="*/ 2760297 w 2833322"/>
                      <a:gd name="connsiteY7" fmla="*/ 606425 h 952500"/>
                      <a:gd name="connsiteX8" fmla="*/ 2709497 w 2833322"/>
                      <a:gd name="connsiteY8" fmla="*/ 787400 h 952500"/>
                      <a:gd name="connsiteX9" fmla="*/ 2649172 w 2833322"/>
                      <a:gd name="connsiteY9" fmla="*/ 920750 h 952500"/>
                      <a:gd name="connsiteX10" fmla="*/ 2626947 w 2833322"/>
                      <a:gd name="connsiteY10" fmla="*/ 952500 h 952500"/>
                      <a:gd name="connsiteX11" fmla="*/ 2534872 w 2833322"/>
                      <a:gd name="connsiteY11" fmla="*/ 904875 h 952500"/>
                      <a:gd name="connsiteX12" fmla="*/ 2347547 w 2833322"/>
                      <a:gd name="connsiteY12" fmla="*/ 812800 h 952500"/>
                      <a:gd name="connsiteX13" fmla="*/ 2125297 w 2833322"/>
                      <a:gd name="connsiteY13" fmla="*/ 711200 h 952500"/>
                      <a:gd name="connsiteX14" fmla="*/ 1614122 w 2833322"/>
                      <a:gd name="connsiteY14" fmla="*/ 539750 h 952500"/>
                      <a:gd name="connsiteX15" fmla="*/ 998172 w 2833322"/>
                      <a:gd name="connsiteY15" fmla="*/ 346075 h 952500"/>
                      <a:gd name="connsiteX16" fmla="*/ 620347 w 2833322"/>
                      <a:gd name="connsiteY16" fmla="*/ 263525 h 952500"/>
                      <a:gd name="connsiteX17" fmla="*/ 239347 w 2833322"/>
                      <a:gd name="connsiteY17" fmla="*/ 190500 h 952500"/>
                      <a:gd name="connsiteX18" fmla="*/ 20272 w 2833322"/>
                      <a:gd name="connsiteY18" fmla="*/ 158750 h 952500"/>
                      <a:gd name="connsiteX19" fmla="*/ 1222 w 2833322"/>
                      <a:gd name="connsiteY19" fmla="*/ 165100 h 952500"/>
                      <a:gd name="connsiteX20" fmla="*/ 1222 w 2833322"/>
                      <a:gd name="connsiteY20" fmla="*/ 0 h 95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833322" h="952500">
                        <a:moveTo>
                          <a:pt x="1222" y="0"/>
                        </a:moveTo>
                        <a:lnTo>
                          <a:pt x="2833322" y="0"/>
                        </a:lnTo>
                        <a:lnTo>
                          <a:pt x="2833322" y="79375"/>
                        </a:lnTo>
                        <a:lnTo>
                          <a:pt x="2833322" y="139700"/>
                        </a:lnTo>
                        <a:lnTo>
                          <a:pt x="2826972" y="209550"/>
                        </a:lnTo>
                        <a:lnTo>
                          <a:pt x="2817447" y="307975"/>
                        </a:lnTo>
                        <a:lnTo>
                          <a:pt x="2798397" y="425450"/>
                        </a:lnTo>
                        <a:lnTo>
                          <a:pt x="2760297" y="606425"/>
                        </a:lnTo>
                        <a:lnTo>
                          <a:pt x="2709497" y="787400"/>
                        </a:lnTo>
                        <a:lnTo>
                          <a:pt x="2649172" y="920750"/>
                        </a:lnTo>
                        <a:lnTo>
                          <a:pt x="2626947" y="952500"/>
                        </a:lnTo>
                        <a:lnTo>
                          <a:pt x="2534872" y="904875"/>
                        </a:lnTo>
                        <a:lnTo>
                          <a:pt x="2347547" y="812800"/>
                        </a:lnTo>
                        <a:lnTo>
                          <a:pt x="2125297" y="711200"/>
                        </a:lnTo>
                        <a:lnTo>
                          <a:pt x="1614122" y="539750"/>
                        </a:lnTo>
                        <a:lnTo>
                          <a:pt x="998172" y="346075"/>
                        </a:lnTo>
                        <a:lnTo>
                          <a:pt x="620347" y="263525"/>
                        </a:lnTo>
                        <a:lnTo>
                          <a:pt x="239347" y="190500"/>
                        </a:lnTo>
                        <a:lnTo>
                          <a:pt x="20272" y="158750"/>
                        </a:lnTo>
                        <a:lnTo>
                          <a:pt x="1222" y="165100"/>
                        </a:lnTo>
                        <a:cubicBezTo>
                          <a:pt x="164" y="115358"/>
                          <a:pt x="-895" y="65617"/>
                          <a:pt x="1222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9300"/>
                      </a:gs>
                      <a:gs pos="40000">
                        <a:srgbClr val="F8CB75"/>
                      </a:gs>
                      <a:gs pos="100000">
                        <a:schemeClr val="bg1"/>
                      </a:gs>
                    </a:gsLst>
                    <a:lin ang="540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67" name="グループ化 266">
                  <a:extLst>
                    <a:ext uri="{FF2B5EF4-FFF2-40B4-BE49-F238E27FC236}">
                      <a16:creationId xmlns:a16="http://schemas.microsoft.com/office/drawing/2014/main" id="{23F39CF8-AF19-8B06-9106-9E75CD67DC8D}"/>
                    </a:ext>
                  </a:extLst>
                </p:cNvPr>
                <p:cNvGrpSpPr/>
                <p:nvPr/>
              </p:nvGrpSpPr>
              <p:grpSpPr>
                <a:xfrm>
                  <a:off x="100565" y="1983487"/>
                  <a:ext cx="5856633" cy="2647157"/>
                  <a:chOff x="100565" y="2217947"/>
                  <a:chExt cx="5856633" cy="2647157"/>
                </a:xfrm>
              </p:grpSpPr>
              <p:grpSp>
                <p:nvGrpSpPr>
                  <p:cNvPr id="301" name="グループ化 300">
                    <a:extLst>
                      <a:ext uri="{FF2B5EF4-FFF2-40B4-BE49-F238E27FC236}">
                        <a16:creationId xmlns:a16="http://schemas.microsoft.com/office/drawing/2014/main" id="{867F43C3-2CA6-D725-3015-DC5A03ECA5A2}"/>
                      </a:ext>
                    </a:extLst>
                  </p:cNvPr>
                  <p:cNvGrpSpPr/>
                  <p:nvPr/>
                </p:nvGrpSpPr>
                <p:grpSpPr>
                  <a:xfrm>
                    <a:off x="100565" y="2738256"/>
                    <a:ext cx="5856633" cy="1416808"/>
                    <a:chOff x="2921739" y="1798872"/>
                    <a:chExt cx="5856633" cy="1416808"/>
                  </a:xfrm>
                </p:grpSpPr>
                <p:grpSp>
                  <p:nvGrpSpPr>
                    <p:cNvPr id="307" name="グループ化 306">
                      <a:extLst>
                        <a:ext uri="{FF2B5EF4-FFF2-40B4-BE49-F238E27FC236}">
                          <a16:creationId xmlns:a16="http://schemas.microsoft.com/office/drawing/2014/main" id="{B9272C5C-D54E-1AE2-5408-0673651F39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8415" y="2121395"/>
                      <a:ext cx="1094285" cy="1094285"/>
                      <a:chOff x="1039221" y="779989"/>
                      <a:chExt cx="1309521" cy="1309521"/>
                    </a:xfrm>
                  </p:grpSpPr>
                  <p:sp>
                    <p:nvSpPr>
                      <p:cNvPr id="311" name="パイ 310">
                        <a:extLst>
                          <a:ext uri="{FF2B5EF4-FFF2-40B4-BE49-F238E27FC236}">
                            <a16:creationId xmlns:a16="http://schemas.microsoft.com/office/drawing/2014/main" id="{5AFFF4A7-C72F-F612-73A1-45CD7682D9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9221" y="779989"/>
                        <a:ext cx="1309521" cy="1309521"/>
                      </a:xfrm>
                      <a:prstGeom prst="pie">
                        <a:avLst>
                          <a:gd name="adj1" fmla="val 20744631"/>
                          <a:gd name="adj2" fmla="val 833776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312" name="直線コネクタ 311">
                        <a:extLst>
                          <a:ext uri="{FF2B5EF4-FFF2-40B4-BE49-F238E27FC236}">
                            <a16:creationId xmlns:a16="http://schemas.microsoft.com/office/drawing/2014/main" id="{6F60AA87-618D-73E2-E35C-2AA89C47334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40324" y="1214783"/>
                        <a:ext cx="0" cy="43200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08" name="テキスト ボックス 307">
                      <a:extLst>
                        <a:ext uri="{FF2B5EF4-FFF2-40B4-BE49-F238E27FC236}">
                          <a16:creationId xmlns:a16="http://schemas.microsoft.com/office/drawing/2014/main" id="{EBE368B1-D2CB-6BFF-7E0C-322602A365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21739" y="2435056"/>
                      <a:ext cx="109036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>
                          <a:latin typeface="Hiragino Maru Gothic Pro W4" panose="020F0400000000000000" pitchFamily="34" charset="-128"/>
                          <a:ea typeface="Hiragino Maru Gothic Pro W4" panose="020F0400000000000000" pitchFamily="34" charset="-128"/>
                        </a:rPr>
                        <a:t>antenna</a:t>
                      </a:r>
                      <a:endParaRPr kumimoji="1" lang="ja-JP" altLang="en-US">
                        <a:latin typeface="Hiragino Maru Gothic Pro W4" panose="020F0400000000000000" pitchFamily="34" charset="-128"/>
                        <a:ea typeface="Hiragino Maru Gothic Pro W4" panose="020F0400000000000000" pitchFamily="34" charset="-128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9" name="テキスト ボックス 308">
                          <a:extLst>
                            <a:ext uri="{FF2B5EF4-FFF2-40B4-BE49-F238E27FC236}">
                              <a16:creationId xmlns:a16="http://schemas.microsoft.com/office/drawing/2014/main" id="{918E59B3-80D4-51D2-D80B-43205E5ADAE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940818" y="1798872"/>
                          <a:ext cx="1837554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>
                              <a:solidFill>
                                <a:srgbClr val="FF9300"/>
                              </a:solidFill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wave field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0" i="0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baseline="30000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kumimoji="1" lang="ja-JP" altLang="en-US" baseline="30000">
                            <a:solidFill>
                              <a:srgbClr val="FF9300"/>
                            </a:solidFill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28" name="テキスト ボックス 227">
                          <a:extLst>
                            <a:ext uri="{FF2B5EF4-FFF2-40B4-BE49-F238E27FC236}">
                              <a16:creationId xmlns:a16="http://schemas.microsoft.com/office/drawing/2014/main" id="{DA3223F5-E0FB-858E-0AFA-B44D95E5400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940818" y="1798872"/>
                          <a:ext cx="1837554" cy="369332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990" t="-8333" b="-2833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10" name="テキスト ボックス 309">
                      <a:extLst>
                        <a:ext uri="{FF2B5EF4-FFF2-40B4-BE49-F238E27FC236}">
                          <a16:creationId xmlns:a16="http://schemas.microsoft.com/office/drawing/2014/main" id="{1FB52A9D-CE1B-1F1F-2BE8-F6B8A85292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7499" y="2474699"/>
                      <a:ext cx="171713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>
                          <a:solidFill>
                            <a:srgbClr val="0432FF"/>
                          </a:solidFill>
                          <a:latin typeface="Hiragino Maru Gothic Pro W4" panose="020F0400000000000000" pitchFamily="34" charset="-128"/>
                          <a:ea typeface="Hiragino Maru Gothic Pro W4" panose="020F0400000000000000" pitchFamily="34" charset="-128"/>
                        </a:rPr>
                        <a:t>family of rays</a:t>
                      </a:r>
                      <a:endParaRPr kumimoji="1" lang="ja-JP" altLang="en-US">
                        <a:solidFill>
                          <a:srgbClr val="0432FF"/>
                        </a:solidFill>
                        <a:latin typeface="Hiragino Maru Gothic Pro W4" panose="020F0400000000000000" pitchFamily="34" charset="-128"/>
                        <a:ea typeface="Hiragino Maru Gothic Pro W4" panose="020F0400000000000000" pitchFamily="34" charset="-128"/>
                      </a:endParaRPr>
                    </a:p>
                  </p:txBody>
                </p:sp>
              </p:grpSp>
              <p:grpSp>
                <p:nvGrpSpPr>
                  <p:cNvPr id="302" name="グループ化 301">
                    <a:extLst>
                      <a:ext uri="{FF2B5EF4-FFF2-40B4-BE49-F238E27FC236}">
                        <a16:creationId xmlns:a16="http://schemas.microsoft.com/office/drawing/2014/main" id="{B3C05CEF-96AB-7937-AB5A-8E1BEEF5DC3B}"/>
                      </a:ext>
                    </a:extLst>
                  </p:cNvPr>
                  <p:cNvGrpSpPr/>
                  <p:nvPr/>
                </p:nvGrpSpPr>
                <p:grpSpPr>
                  <a:xfrm>
                    <a:off x="963889" y="2217947"/>
                    <a:ext cx="3801322" cy="2647157"/>
                    <a:chOff x="963889" y="2217947"/>
                    <a:chExt cx="3801322" cy="2647157"/>
                  </a:xfrm>
                </p:grpSpPr>
                <p:cxnSp>
                  <p:nvCxnSpPr>
                    <p:cNvPr id="303" name="直線矢印コネクタ 302">
                      <a:extLst>
                        <a:ext uri="{FF2B5EF4-FFF2-40B4-BE49-F238E27FC236}">
                          <a16:creationId xmlns:a16="http://schemas.microsoft.com/office/drawing/2014/main" id="{2590A122-BC8E-77BA-9BFE-D95AED2A3D3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74004" y="4676707"/>
                      <a:ext cx="3348000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4" name="直線矢印コネクタ 303">
                      <a:extLst>
                        <a:ext uri="{FF2B5EF4-FFF2-40B4-BE49-F238E27FC236}">
                          <a16:creationId xmlns:a16="http://schemas.microsoft.com/office/drawing/2014/main" id="{175AABC8-1D7F-B608-E274-3A41E87086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94006" y="3591572"/>
                      <a:ext cx="2160000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5" name="テキスト ボックス 304">
                          <a:extLst>
                            <a:ext uri="{FF2B5EF4-FFF2-40B4-BE49-F238E27FC236}">
                              <a16:creationId xmlns:a16="http://schemas.microsoft.com/office/drawing/2014/main" id="{E261E3A3-AEE5-6D48-0EC5-9DF5704515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395046" y="4464994"/>
                          <a:ext cx="370165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kumimoji="1" lang="ja-JP" altLang="en-US" sz="2000"/>
                        </a:p>
                      </p:txBody>
                    </p:sp>
                  </mc:Choice>
                  <mc:Fallback xmlns="">
                    <p:sp>
                      <p:nvSpPr>
                        <p:cNvPr id="223" name="テキスト ボックス 222">
                          <a:extLst>
                            <a:ext uri="{FF2B5EF4-FFF2-40B4-BE49-F238E27FC236}">
                              <a16:creationId xmlns:a16="http://schemas.microsoft.com/office/drawing/2014/main" id="{EE9D1185-4996-7DDD-BE96-C19904429AB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395046" y="4464994"/>
                          <a:ext cx="370165" cy="400110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6" name="テキスト ボックス 305">
                          <a:extLst>
                            <a:ext uri="{FF2B5EF4-FFF2-40B4-BE49-F238E27FC236}">
                              <a16:creationId xmlns:a16="http://schemas.microsoft.com/office/drawing/2014/main" id="{05A95562-14B3-5DF4-5512-B3B398423C3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63889" y="2217947"/>
                          <a:ext cx="454078" cy="47020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kumimoji="1" lang="ja-JP" altLang="en-US" sz="2000"/>
                        </a:p>
                      </p:txBody>
                    </p:sp>
                  </mc:Choice>
                  <mc:Fallback xmlns="">
                    <p:sp>
                      <p:nvSpPr>
                        <p:cNvPr id="224" name="テキスト ボックス 223">
                          <a:extLst>
                            <a:ext uri="{FF2B5EF4-FFF2-40B4-BE49-F238E27FC236}">
                              <a16:creationId xmlns:a16="http://schemas.microsoft.com/office/drawing/2014/main" id="{2303AE22-7C3A-C1D4-1558-CC09AC943BB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63889" y="2217947"/>
                          <a:ext cx="454078" cy="470203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268" name="グループ化 267">
                  <a:extLst>
                    <a:ext uri="{FF2B5EF4-FFF2-40B4-BE49-F238E27FC236}">
                      <a16:creationId xmlns:a16="http://schemas.microsoft.com/office/drawing/2014/main" id="{DFD298EF-8DD2-F1C1-CEB5-53427766FEE2}"/>
                    </a:ext>
                  </a:extLst>
                </p:cNvPr>
                <p:cNvGrpSpPr/>
                <p:nvPr/>
              </p:nvGrpSpPr>
              <p:grpSpPr>
                <a:xfrm>
                  <a:off x="1253195" y="3013122"/>
                  <a:ext cx="3020814" cy="711642"/>
                  <a:chOff x="971728" y="2923671"/>
                  <a:chExt cx="3020814" cy="711642"/>
                </a:xfrm>
              </p:grpSpPr>
              <p:grpSp>
                <p:nvGrpSpPr>
                  <p:cNvPr id="269" name="グループ化 268">
                    <a:extLst>
                      <a:ext uri="{FF2B5EF4-FFF2-40B4-BE49-F238E27FC236}">
                        <a16:creationId xmlns:a16="http://schemas.microsoft.com/office/drawing/2014/main" id="{D44ED781-A68C-AE7A-E876-4B7A4AEE1504}"/>
                      </a:ext>
                    </a:extLst>
                  </p:cNvPr>
                  <p:cNvGrpSpPr/>
                  <p:nvPr/>
                </p:nvGrpSpPr>
                <p:grpSpPr>
                  <a:xfrm>
                    <a:off x="981305" y="2923671"/>
                    <a:ext cx="3011237" cy="711642"/>
                    <a:chOff x="1754812" y="3037435"/>
                    <a:chExt cx="3011237" cy="711642"/>
                  </a:xfrm>
                </p:grpSpPr>
                <p:cxnSp>
                  <p:nvCxnSpPr>
                    <p:cNvPr id="294" name="直線矢印コネクタ 293">
                      <a:extLst>
                        <a:ext uri="{FF2B5EF4-FFF2-40B4-BE49-F238E27FC236}">
                          <a16:creationId xmlns:a16="http://schemas.microsoft.com/office/drawing/2014/main" id="{CB3C09B7-3996-2691-725D-AE4B73EA28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14049" y="3391876"/>
                      <a:ext cx="2952000" cy="0"/>
                    </a:xfrm>
                    <a:prstGeom prst="straightConnector1">
                      <a:avLst/>
                    </a:prstGeom>
                    <a:ln>
                      <a:solidFill>
                        <a:srgbClr val="011893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直線矢印コネクタ 294">
                      <a:extLst>
                        <a:ext uri="{FF2B5EF4-FFF2-40B4-BE49-F238E27FC236}">
                          <a16:creationId xmlns:a16="http://schemas.microsoft.com/office/drawing/2014/main" id="{2C439D21-C6C0-61C7-796B-6D663D00E2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720000">
                      <a:off x="1784373" y="3665580"/>
                      <a:ext cx="2592000" cy="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直線矢印コネクタ 295">
                      <a:extLst>
                        <a:ext uri="{FF2B5EF4-FFF2-40B4-BE49-F238E27FC236}">
                          <a16:creationId xmlns:a16="http://schemas.microsoft.com/office/drawing/2014/main" id="{2D86BFF0-BCFE-1542-9B62-6F65B94626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0880000">
                      <a:off x="1784373" y="3125531"/>
                      <a:ext cx="2592000" cy="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直線矢印コネクタ 296">
                      <a:extLst>
                        <a:ext uri="{FF2B5EF4-FFF2-40B4-BE49-F238E27FC236}">
                          <a16:creationId xmlns:a16="http://schemas.microsoft.com/office/drawing/2014/main" id="{C28E6490-390A-C250-E044-71C997C914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360000">
                      <a:off x="1803578" y="3546046"/>
                      <a:ext cx="2880000" cy="0"/>
                    </a:xfrm>
                    <a:prstGeom prst="straightConnector1">
                      <a:avLst/>
                    </a:prstGeom>
                    <a:ln>
                      <a:solidFill>
                        <a:srgbClr val="0432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直線矢印コネクタ 297">
                      <a:extLst>
                        <a:ext uri="{FF2B5EF4-FFF2-40B4-BE49-F238E27FC236}">
                          <a16:creationId xmlns:a16="http://schemas.microsoft.com/office/drawing/2014/main" id="{63384DE9-6478-9CD9-9EB1-F9AD4FFE7D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1240000">
                      <a:off x="1803579" y="3240994"/>
                      <a:ext cx="2880000" cy="0"/>
                    </a:xfrm>
                    <a:prstGeom prst="straightConnector1">
                      <a:avLst/>
                    </a:prstGeom>
                    <a:ln>
                      <a:solidFill>
                        <a:srgbClr val="0432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直線矢印コネクタ 298">
                      <a:extLst>
                        <a:ext uri="{FF2B5EF4-FFF2-40B4-BE49-F238E27FC236}">
                          <a16:creationId xmlns:a16="http://schemas.microsoft.com/office/drawing/2014/main" id="{65CB8254-909C-AEEF-FC68-C9584354DD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">
                      <a:off x="1754812" y="3749077"/>
                      <a:ext cx="2304000" cy="0"/>
                    </a:xfrm>
                    <a:prstGeom prst="straightConnector1">
                      <a:avLst/>
                    </a:prstGeom>
                    <a:ln>
                      <a:solidFill>
                        <a:srgbClr val="0070C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直線矢印コネクタ 299">
                      <a:extLst>
                        <a:ext uri="{FF2B5EF4-FFF2-40B4-BE49-F238E27FC236}">
                          <a16:creationId xmlns:a16="http://schemas.microsoft.com/office/drawing/2014/main" id="{0D4254F4-3380-21FB-3B84-85677E91B8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0520000">
                      <a:off x="1754812" y="3037435"/>
                      <a:ext cx="2304000" cy="0"/>
                    </a:xfrm>
                    <a:prstGeom prst="straightConnector1">
                      <a:avLst/>
                    </a:prstGeom>
                    <a:ln>
                      <a:solidFill>
                        <a:srgbClr val="0070C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0" name="グループ化 269">
                    <a:extLst>
                      <a:ext uri="{FF2B5EF4-FFF2-40B4-BE49-F238E27FC236}">
                        <a16:creationId xmlns:a16="http://schemas.microsoft.com/office/drawing/2014/main" id="{E9703F1B-055B-1041-BE2B-359B58F320E8}"/>
                      </a:ext>
                    </a:extLst>
                  </p:cNvPr>
                  <p:cNvGrpSpPr/>
                  <p:nvPr/>
                </p:nvGrpSpPr>
                <p:grpSpPr>
                  <a:xfrm rot="21480000" flipV="1">
                    <a:off x="971728" y="2925702"/>
                    <a:ext cx="2935977" cy="594113"/>
                    <a:chOff x="1753149" y="2989725"/>
                    <a:chExt cx="2935977" cy="594113"/>
                  </a:xfrm>
                </p:grpSpPr>
                <p:cxnSp>
                  <p:nvCxnSpPr>
                    <p:cNvPr id="288" name="直線矢印コネクタ 287">
                      <a:extLst>
                        <a:ext uri="{FF2B5EF4-FFF2-40B4-BE49-F238E27FC236}">
                          <a16:creationId xmlns:a16="http://schemas.microsoft.com/office/drawing/2014/main" id="{6D0E0378-77AD-C43B-246B-19FABB1B20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09126" y="3347344"/>
                      <a:ext cx="2880000" cy="0"/>
                    </a:xfrm>
                    <a:prstGeom prst="straightConnector1">
                      <a:avLst/>
                    </a:prstGeom>
                    <a:ln>
                      <a:solidFill>
                        <a:srgbClr val="0432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直線矢印コネクタ 288">
                      <a:extLst>
                        <a:ext uri="{FF2B5EF4-FFF2-40B4-BE49-F238E27FC236}">
                          <a16:creationId xmlns:a16="http://schemas.microsoft.com/office/drawing/2014/main" id="{E9589920-FE90-665A-766A-AA92C1BBB8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720000">
                      <a:off x="1785594" y="3583838"/>
                      <a:ext cx="2304000" cy="0"/>
                    </a:xfrm>
                    <a:prstGeom prst="straightConnector1">
                      <a:avLst/>
                    </a:prstGeom>
                    <a:ln>
                      <a:solidFill>
                        <a:srgbClr val="0070C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直線矢印コネクタ 289">
                      <a:extLst>
                        <a:ext uri="{FF2B5EF4-FFF2-40B4-BE49-F238E27FC236}">
                          <a16:creationId xmlns:a16="http://schemas.microsoft.com/office/drawing/2014/main" id="{3BB836B2-C24B-8CDD-2369-B5871764C5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0880000">
                      <a:off x="1780558" y="3077268"/>
                      <a:ext cx="2592000" cy="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直線矢印コネクタ 290">
                      <a:extLst>
                        <a:ext uri="{FF2B5EF4-FFF2-40B4-BE49-F238E27FC236}">
                          <a16:creationId xmlns:a16="http://schemas.microsoft.com/office/drawing/2014/main" id="{0A629628-31CE-F99D-B1E5-15B251A1F6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360000">
                      <a:off x="1804909" y="3479568"/>
                      <a:ext cx="2592000" cy="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直線矢印コネクタ 291">
                      <a:extLst>
                        <a:ext uri="{FF2B5EF4-FFF2-40B4-BE49-F238E27FC236}">
                          <a16:creationId xmlns:a16="http://schemas.microsoft.com/office/drawing/2014/main" id="{BA0937DB-5BD9-3200-1444-C083D7AC18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1240000">
                      <a:off x="1802791" y="3196915"/>
                      <a:ext cx="2880000" cy="0"/>
                    </a:xfrm>
                    <a:prstGeom prst="straightConnector1">
                      <a:avLst/>
                    </a:prstGeom>
                    <a:ln>
                      <a:solidFill>
                        <a:srgbClr val="0432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直線矢印コネクタ 292">
                      <a:extLst>
                        <a:ext uri="{FF2B5EF4-FFF2-40B4-BE49-F238E27FC236}">
                          <a16:creationId xmlns:a16="http://schemas.microsoft.com/office/drawing/2014/main" id="{D1D56084-069E-13FE-9838-F0B949E3FE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0520000">
                      <a:off x="1753149" y="2989725"/>
                      <a:ext cx="2304000" cy="0"/>
                    </a:xfrm>
                    <a:prstGeom prst="straightConnector1">
                      <a:avLst/>
                    </a:prstGeom>
                    <a:ln>
                      <a:solidFill>
                        <a:srgbClr val="0070C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1" name="グループ化 270">
                    <a:extLst>
                      <a:ext uri="{FF2B5EF4-FFF2-40B4-BE49-F238E27FC236}">
                        <a16:creationId xmlns:a16="http://schemas.microsoft.com/office/drawing/2014/main" id="{3B38D743-9E03-17A7-DE0D-0E9584701B7F}"/>
                      </a:ext>
                    </a:extLst>
                  </p:cNvPr>
                  <p:cNvGrpSpPr/>
                  <p:nvPr/>
                </p:nvGrpSpPr>
                <p:grpSpPr>
                  <a:xfrm rot="240000">
                    <a:off x="991358" y="3223526"/>
                    <a:ext cx="2611476" cy="379411"/>
                    <a:chOff x="1774373" y="3110551"/>
                    <a:chExt cx="2611476" cy="379411"/>
                  </a:xfrm>
                </p:grpSpPr>
                <p:cxnSp>
                  <p:nvCxnSpPr>
                    <p:cNvPr id="284" name="直線矢印コネクタ 283">
                      <a:extLst>
                        <a:ext uri="{FF2B5EF4-FFF2-40B4-BE49-F238E27FC236}">
                          <a16:creationId xmlns:a16="http://schemas.microsoft.com/office/drawing/2014/main" id="{ABD6A90D-327E-F196-9473-A7FFFCC1BA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00551" y="3384206"/>
                      <a:ext cx="2304000" cy="0"/>
                    </a:xfrm>
                    <a:prstGeom prst="straightConnector1">
                      <a:avLst/>
                    </a:prstGeom>
                    <a:ln>
                      <a:solidFill>
                        <a:srgbClr val="0070C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5" name="直線矢印コネクタ 284">
                      <a:extLst>
                        <a:ext uri="{FF2B5EF4-FFF2-40B4-BE49-F238E27FC236}">
                          <a16:creationId xmlns:a16="http://schemas.microsoft.com/office/drawing/2014/main" id="{40A4FE61-956E-1284-6BDF-F6337986A1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0880000">
                      <a:off x="1774373" y="3110551"/>
                      <a:ext cx="2592000" cy="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直線矢印コネクタ 285">
                      <a:extLst>
                        <a:ext uri="{FF2B5EF4-FFF2-40B4-BE49-F238E27FC236}">
                          <a16:creationId xmlns:a16="http://schemas.microsoft.com/office/drawing/2014/main" id="{2D2422E3-77C8-4EFB-EC6E-ABF8653E24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360000">
                      <a:off x="1794868" y="3489962"/>
                      <a:ext cx="201599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直線矢印コネクタ 286">
                      <a:extLst>
                        <a:ext uri="{FF2B5EF4-FFF2-40B4-BE49-F238E27FC236}">
                          <a16:creationId xmlns:a16="http://schemas.microsoft.com/office/drawing/2014/main" id="{AADDB4D0-073F-149A-F524-4247009253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1240000">
                      <a:off x="1793849" y="3245519"/>
                      <a:ext cx="2592000" cy="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2" name="グループ化 271">
                    <a:extLst>
                      <a:ext uri="{FF2B5EF4-FFF2-40B4-BE49-F238E27FC236}">
                        <a16:creationId xmlns:a16="http://schemas.microsoft.com/office/drawing/2014/main" id="{8589E7F0-A40C-A5CC-F658-E8B44499E4BE}"/>
                      </a:ext>
                    </a:extLst>
                  </p:cNvPr>
                  <p:cNvGrpSpPr/>
                  <p:nvPr/>
                </p:nvGrpSpPr>
                <p:grpSpPr>
                  <a:xfrm rot="120000">
                    <a:off x="974903" y="3037294"/>
                    <a:ext cx="2935977" cy="594113"/>
                    <a:chOff x="1753149" y="2989725"/>
                    <a:chExt cx="2935977" cy="594113"/>
                  </a:xfrm>
                </p:grpSpPr>
                <p:cxnSp>
                  <p:nvCxnSpPr>
                    <p:cNvPr id="278" name="直線矢印コネクタ 277">
                      <a:extLst>
                        <a:ext uri="{FF2B5EF4-FFF2-40B4-BE49-F238E27FC236}">
                          <a16:creationId xmlns:a16="http://schemas.microsoft.com/office/drawing/2014/main" id="{612A3C39-D1A1-169A-D99A-1DA45F4CB0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09126" y="3347344"/>
                      <a:ext cx="2880000" cy="0"/>
                    </a:xfrm>
                    <a:prstGeom prst="straightConnector1">
                      <a:avLst/>
                    </a:prstGeom>
                    <a:ln>
                      <a:solidFill>
                        <a:srgbClr val="0432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直線矢印コネクタ 278">
                      <a:extLst>
                        <a:ext uri="{FF2B5EF4-FFF2-40B4-BE49-F238E27FC236}">
                          <a16:creationId xmlns:a16="http://schemas.microsoft.com/office/drawing/2014/main" id="{4CA58EEE-C4A5-A9C0-2DD8-184D43F5C8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720000">
                      <a:off x="1785594" y="3583838"/>
                      <a:ext cx="2304000" cy="0"/>
                    </a:xfrm>
                    <a:prstGeom prst="straightConnector1">
                      <a:avLst/>
                    </a:prstGeom>
                    <a:ln>
                      <a:solidFill>
                        <a:srgbClr val="0070C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直線矢印コネクタ 279">
                      <a:extLst>
                        <a:ext uri="{FF2B5EF4-FFF2-40B4-BE49-F238E27FC236}">
                          <a16:creationId xmlns:a16="http://schemas.microsoft.com/office/drawing/2014/main" id="{46D4664F-5DBE-431A-3F19-143808E6AE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0880000">
                      <a:off x="1780558" y="3077268"/>
                      <a:ext cx="2592000" cy="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直線矢印コネクタ 280">
                      <a:extLst>
                        <a:ext uri="{FF2B5EF4-FFF2-40B4-BE49-F238E27FC236}">
                          <a16:creationId xmlns:a16="http://schemas.microsoft.com/office/drawing/2014/main" id="{241063DD-D2D1-9F05-0319-23B42C5AB1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360000">
                      <a:off x="1804909" y="3479568"/>
                      <a:ext cx="2592000" cy="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直線矢印コネクタ 281">
                      <a:extLst>
                        <a:ext uri="{FF2B5EF4-FFF2-40B4-BE49-F238E27FC236}">
                          <a16:creationId xmlns:a16="http://schemas.microsoft.com/office/drawing/2014/main" id="{326757EF-BEDD-5DDF-B88E-2666D92FDD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1240000">
                      <a:off x="1802791" y="3196915"/>
                      <a:ext cx="2880000" cy="0"/>
                    </a:xfrm>
                    <a:prstGeom prst="straightConnector1">
                      <a:avLst/>
                    </a:prstGeom>
                    <a:ln>
                      <a:solidFill>
                        <a:srgbClr val="0432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直線矢印コネクタ 282">
                      <a:extLst>
                        <a:ext uri="{FF2B5EF4-FFF2-40B4-BE49-F238E27FC236}">
                          <a16:creationId xmlns:a16="http://schemas.microsoft.com/office/drawing/2014/main" id="{573CC8B2-C493-60E3-6E3D-FACA03E54B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0520000">
                      <a:off x="1753149" y="2989725"/>
                      <a:ext cx="2304000" cy="0"/>
                    </a:xfrm>
                    <a:prstGeom prst="straightConnector1">
                      <a:avLst/>
                    </a:prstGeom>
                    <a:ln>
                      <a:solidFill>
                        <a:srgbClr val="0070C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3" name="グループ化 272">
                    <a:extLst>
                      <a:ext uri="{FF2B5EF4-FFF2-40B4-BE49-F238E27FC236}">
                        <a16:creationId xmlns:a16="http://schemas.microsoft.com/office/drawing/2014/main" id="{F5B2C688-18BA-E98E-B026-C80CE1F06ECE}"/>
                      </a:ext>
                    </a:extLst>
                  </p:cNvPr>
                  <p:cNvGrpSpPr/>
                  <p:nvPr/>
                </p:nvGrpSpPr>
                <p:grpSpPr>
                  <a:xfrm rot="21360000" flipV="1">
                    <a:off x="988183" y="2953203"/>
                    <a:ext cx="2611476" cy="379411"/>
                    <a:chOff x="1774373" y="3110551"/>
                    <a:chExt cx="2611476" cy="379411"/>
                  </a:xfrm>
                </p:grpSpPr>
                <p:cxnSp>
                  <p:nvCxnSpPr>
                    <p:cNvPr id="274" name="直線矢印コネクタ 273">
                      <a:extLst>
                        <a:ext uri="{FF2B5EF4-FFF2-40B4-BE49-F238E27FC236}">
                          <a16:creationId xmlns:a16="http://schemas.microsoft.com/office/drawing/2014/main" id="{8941EF46-7F26-CD0D-FF20-6D7EA6FDA2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00551" y="3384206"/>
                      <a:ext cx="2304000" cy="0"/>
                    </a:xfrm>
                    <a:prstGeom prst="straightConnector1">
                      <a:avLst/>
                    </a:prstGeom>
                    <a:ln>
                      <a:solidFill>
                        <a:srgbClr val="0070C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直線矢印コネクタ 274">
                      <a:extLst>
                        <a:ext uri="{FF2B5EF4-FFF2-40B4-BE49-F238E27FC236}">
                          <a16:creationId xmlns:a16="http://schemas.microsoft.com/office/drawing/2014/main" id="{489D2A0F-A5BE-569E-E668-00DFD645D1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0880000">
                      <a:off x="1774373" y="3110551"/>
                      <a:ext cx="2592000" cy="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直線矢印コネクタ 275">
                      <a:extLst>
                        <a:ext uri="{FF2B5EF4-FFF2-40B4-BE49-F238E27FC236}">
                          <a16:creationId xmlns:a16="http://schemas.microsoft.com/office/drawing/2014/main" id="{37EA470E-6700-92B2-61C5-3A8CD833A0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360000">
                      <a:off x="1794868" y="3489962"/>
                      <a:ext cx="201599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直線矢印コネクタ 276">
                      <a:extLst>
                        <a:ext uri="{FF2B5EF4-FFF2-40B4-BE49-F238E27FC236}">
                          <a16:creationId xmlns:a16="http://schemas.microsoft.com/office/drawing/2014/main" id="{9A61C68A-C16F-6DB9-D825-FD36D4EF1E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1240000">
                      <a:off x="1793849" y="3245519"/>
                      <a:ext cx="2592000" cy="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315" name="テキスト ボックス 314">
              <a:extLst>
                <a:ext uri="{FF2B5EF4-FFF2-40B4-BE49-F238E27FC236}">
                  <a16:creationId xmlns:a16="http://schemas.microsoft.com/office/drawing/2014/main" id="{E5B10E2B-FA73-7F04-70A9-8E5374678F8D}"/>
                </a:ext>
              </a:extLst>
            </p:cNvPr>
            <p:cNvSpPr txBox="1"/>
            <p:nvPr/>
          </p:nvSpPr>
          <p:spPr>
            <a:xfrm>
              <a:off x="6113910" y="2501659"/>
              <a:ext cx="31877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Schematic on phase space</a:t>
              </a:r>
            </a:p>
          </p:txBody>
        </p:sp>
        <p:sp>
          <p:nvSpPr>
            <p:cNvPr id="316" name="テキスト ボックス 315">
              <a:extLst>
                <a:ext uri="{FF2B5EF4-FFF2-40B4-BE49-F238E27FC236}">
                  <a16:creationId xmlns:a16="http://schemas.microsoft.com/office/drawing/2014/main" id="{72420B09-67F1-359F-663F-C3006DD2E891}"/>
                </a:ext>
              </a:extLst>
            </p:cNvPr>
            <p:cNvSpPr txBox="1"/>
            <p:nvPr/>
          </p:nvSpPr>
          <p:spPr>
            <a:xfrm>
              <a:off x="394058" y="2501659"/>
              <a:ext cx="29373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Schematic on real space</a:t>
              </a:r>
            </a:p>
          </p:txBody>
        </p:sp>
        <p:sp>
          <p:nvSpPr>
            <p:cNvPr id="317" name="右矢印 316">
              <a:extLst>
                <a:ext uri="{FF2B5EF4-FFF2-40B4-BE49-F238E27FC236}">
                  <a16:creationId xmlns:a16="http://schemas.microsoft.com/office/drawing/2014/main" id="{367178E9-D78F-3508-468C-0511B36DF55C}"/>
                </a:ext>
              </a:extLst>
            </p:cNvPr>
            <p:cNvSpPr/>
            <p:nvPr/>
          </p:nvSpPr>
          <p:spPr>
            <a:xfrm flipH="1">
              <a:off x="4503266" y="2371022"/>
              <a:ext cx="899467" cy="622541"/>
            </a:xfrm>
            <a:prstGeom prst="rightArrow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rPr>
                <a:t>Map</a:t>
              </a:r>
              <a:endParaRPr kumimoji="1" lang="ja-JP" altLang="en-US" b="1">
                <a:solidFill>
                  <a:schemeClr val="tx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68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823DF8-0999-F7A5-E77F-DA046654B907}"/>
              </a:ext>
            </a:extLst>
          </p:cNvPr>
          <p:cNvSpPr txBox="1"/>
          <p:nvPr/>
        </p:nvSpPr>
        <p:spPr>
          <a:xfrm>
            <a:off x="0" y="0"/>
            <a:ext cx="5960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Employ the </a:t>
            </a:r>
            <a:r>
              <a:rPr kumimoji="1" lang="en-US" altLang="ja-JP" sz="2800" dirty="0">
                <a:solidFill>
                  <a:srgbClr val="FFC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quantum</a:t>
            </a:r>
            <a:r>
              <a:rPr kumimoji="1"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formalism</a:t>
            </a:r>
            <a:r>
              <a:rPr lang="en" altLang="ja-JP" sz="2800" baseline="300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[3]</a:t>
            </a:r>
            <a:endParaRPr lang="ja-JP" altLang="en-US" sz="280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64CEC4-81B6-9A43-58BE-4624193E7757}"/>
              </a:ext>
            </a:extLst>
          </p:cNvPr>
          <p:cNvSpPr txBox="1"/>
          <p:nvPr/>
        </p:nvSpPr>
        <p:spPr>
          <a:xfrm>
            <a:off x="303831" y="1014432"/>
            <a:ext cx="93571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・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Mathematical structures for </a:t>
            </a:r>
            <a:r>
              <a:rPr kumimoji="1" lang="en-US" altLang="ja-JP" sz="1800" dirty="0">
                <a:solidFill>
                  <a:srgbClr val="00B0F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ray</a:t>
            </a:r>
            <a:r>
              <a:rPr lang="en-US" altLang="ja-JP" sz="1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&amp; </a:t>
            </a:r>
            <a:r>
              <a:rPr kumimoji="1" lang="en-US" altLang="ja-JP" sz="1800" dirty="0">
                <a:solidFill>
                  <a:srgbClr val="FFC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quantum</a:t>
            </a:r>
            <a:r>
              <a:rPr kumimoji="1" lang="en-US" altLang="ja-JP" sz="1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theories</a:t>
            </a:r>
            <a:r>
              <a:rPr kumimoji="1"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are quite similar.</a:t>
            </a:r>
          </a:p>
          <a:p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en-US" altLang="ja-JP" i="1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・</a:t>
            </a: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Mathematical methods established in </a:t>
            </a:r>
            <a:r>
              <a:rPr lang="en" altLang="ja-JP" dirty="0">
                <a:solidFill>
                  <a:srgbClr val="FFC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quantum theory </a:t>
            </a: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should be </a:t>
            </a:r>
            <a:endParaRPr lang="en" altLang="ja-JP" dirty="0">
              <a:solidFill>
                <a:srgbClr val="FFC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en" altLang="ja-JP" dirty="0">
                <a:solidFill>
                  <a:srgbClr val="FFC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					</a:t>
            </a: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useful for our </a:t>
            </a:r>
            <a:r>
              <a:rPr lang="en" altLang="ja-JP" dirty="0">
                <a:solidFill>
                  <a:srgbClr val="00B0F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ray-formulation</a:t>
            </a: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.</a:t>
            </a:r>
          </a:p>
          <a:p>
            <a:endParaRPr lang="en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・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Here we employ the Wigner-Weyl Transform</a:t>
            </a:r>
            <a:r>
              <a:rPr lang="en-US" altLang="ja-JP" baseline="300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[A.1]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</a:t>
            </a:r>
            <a:r>
              <a:rPr lang="en-US" altLang="ja-JP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Moyal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product</a:t>
            </a:r>
            <a:r>
              <a:rPr lang="en-US" altLang="ja-JP" baseline="300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[A.2]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</a:t>
            </a:r>
          </a:p>
          <a:p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					and cos-/sin-</a:t>
            </a:r>
            <a:r>
              <a:rPr lang="en-US" altLang="ja-JP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Moyal</a:t>
            </a: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bracket</a:t>
            </a:r>
            <a:r>
              <a:rPr lang="en-US" altLang="ja-JP" baseline="300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[A.3]</a:t>
            </a:r>
            <a:r>
              <a:rPr lang="en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.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B9D8CC3B-2019-A363-597B-C1BA1B904C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495265"/>
                  </p:ext>
                </p:extLst>
              </p:nvPr>
            </p:nvGraphicFramePr>
            <p:xfrm>
              <a:off x="1" y="1694510"/>
              <a:ext cx="9882585" cy="273592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294195">
                      <a:extLst>
                        <a:ext uri="{9D8B030D-6E8A-4147-A177-3AD203B41FA5}">
                          <a16:colId xmlns:a16="http://schemas.microsoft.com/office/drawing/2014/main" val="2737133286"/>
                        </a:ext>
                      </a:extLst>
                    </a:gridCol>
                    <a:gridCol w="3294195">
                      <a:extLst>
                        <a:ext uri="{9D8B030D-6E8A-4147-A177-3AD203B41FA5}">
                          <a16:colId xmlns:a16="http://schemas.microsoft.com/office/drawing/2014/main" val="68346974"/>
                        </a:ext>
                      </a:extLst>
                    </a:gridCol>
                    <a:gridCol w="3294195">
                      <a:extLst>
                        <a:ext uri="{9D8B030D-6E8A-4147-A177-3AD203B41FA5}">
                          <a16:colId xmlns:a16="http://schemas.microsoft.com/office/drawing/2014/main" val="2659067437"/>
                        </a:ext>
                      </a:extLst>
                    </a:gridCol>
                  </a:tblGrid>
                  <a:tr h="4452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Ray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70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←</a:t>
                          </a:r>
                          <a:r>
                            <a:rPr kumimoji="1" lang="en-US" altLang="ja-JP" sz="170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 </a:t>
                          </a:r>
                          <a:r>
                            <a:rPr kumimoji="1" lang="en" altLang="ja-JP" sz="170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Features</a:t>
                          </a:r>
                          <a:r>
                            <a:rPr kumimoji="1" lang="en-US" altLang="ja-JP" sz="170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 </a:t>
                          </a:r>
                          <a:r>
                            <a:rPr kumimoji="1" lang="ja-JP" altLang="en-US" sz="170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→</a:t>
                          </a:r>
                        </a:p>
                      </a:txBody>
                      <a:tcPr marL="96958" marR="96958" marT="48479" marB="48479" anchor="ctr">
                        <a:gradFill flip="none" rotWithShape="1">
                          <a:gsLst>
                            <a:gs pos="0">
                              <a:srgbClr val="00B0F0"/>
                            </a:gs>
                            <a:gs pos="100000">
                              <a:srgbClr val="FFC000"/>
                            </a:gs>
                          </a:gsLst>
                          <a:lin ang="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Quantum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8425678"/>
                      </a:ext>
                    </a:extLst>
                  </a:tr>
                  <a:tr h="4629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 space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700" b="1" i="1" smtClean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𝒙</m:t>
                              </m:r>
                            </m:oMath>
                          </a14:m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 &amp; wave vector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700" b="1" i="1" smtClean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𝒌</m:t>
                              </m:r>
                            </m:oMath>
                          </a14:m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 dirty="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non-commutative</a:t>
                          </a:r>
                        </a:p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 dirty="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dual variables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4">
                                <a:lumMod val="40000"/>
                                <a:lumOff val="60000"/>
                              </a:schemeClr>
                            </a:gs>
                          </a:gsLst>
                          <a:lin ang="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space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700" b="1" i="1" smtClean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𝒒</m:t>
                              </m:r>
                            </m:oMath>
                          </a14:m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 &amp; momentum</a:t>
                          </a:r>
                          <a:r>
                            <a:rPr kumimoji="1" lang="en-US" altLang="ja-JP" sz="1700" b="1" baseline="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700" b="1" i="1" smtClean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𝒑</m:t>
                              </m:r>
                            </m:oMath>
                          </a14:m>
                          <a:endParaRPr kumimoji="1" lang="en-US" altLang="ja-JP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747674"/>
                      </a:ext>
                    </a:extLst>
                  </a:tr>
                  <a:tr h="4452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(Quasi optical, QO)</a:t>
                          </a:r>
                        </a:p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wave function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Governing system :</a:t>
                          </a:r>
                        </a:p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Schrödinger </a:t>
                          </a: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type Eq.</a:t>
                          </a:r>
                        </a:p>
                      </a:txBody>
                      <a:tcPr marL="96958" marR="96958" marT="48479" marB="48479" anchor="ctr">
                        <a:gradFill>
                          <a:gsLst>
                            <a:gs pos="0">
                              <a:schemeClr val="accent5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wave function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34158"/>
                      </a:ext>
                    </a:extLst>
                  </a:tr>
                  <a:tr h="4452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GO approx.</a:t>
                          </a:r>
                          <a:r>
                            <a:rPr kumimoji="1" lang="ja-JP" altLang="en-US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↓↑</a:t>
                          </a: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QO extent.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700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WKB approx.</a:t>
                          </a:r>
                          <a:r>
                            <a:rPr kumimoji="1" lang="ja-JP" altLang="en-US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↓↑</a:t>
                          </a: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quantize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568934"/>
                      </a:ext>
                    </a:extLst>
                  </a:tr>
                  <a:tr h="4452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ray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Governing system :</a:t>
                          </a:r>
                        </a:p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Hamilton Eq.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gradFill>
                          <a:gsLst>
                            <a:gs pos="0">
                              <a:schemeClr val="accent5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 dirty="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point particle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7238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B9D8CC3B-2019-A363-597B-C1BA1B904C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495265"/>
                  </p:ext>
                </p:extLst>
              </p:nvPr>
            </p:nvGraphicFramePr>
            <p:xfrm>
              <a:off x="1" y="1694510"/>
              <a:ext cx="9882585" cy="273592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294195">
                      <a:extLst>
                        <a:ext uri="{9D8B030D-6E8A-4147-A177-3AD203B41FA5}">
                          <a16:colId xmlns:a16="http://schemas.microsoft.com/office/drawing/2014/main" val="2737133286"/>
                        </a:ext>
                      </a:extLst>
                    </a:gridCol>
                    <a:gridCol w="3294195">
                      <a:extLst>
                        <a:ext uri="{9D8B030D-6E8A-4147-A177-3AD203B41FA5}">
                          <a16:colId xmlns:a16="http://schemas.microsoft.com/office/drawing/2014/main" val="68346974"/>
                        </a:ext>
                      </a:extLst>
                    </a:gridCol>
                    <a:gridCol w="3294195">
                      <a:extLst>
                        <a:ext uri="{9D8B030D-6E8A-4147-A177-3AD203B41FA5}">
                          <a16:colId xmlns:a16="http://schemas.microsoft.com/office/drawing/2014/main" val="2659067437"/>
                        </a:ext>
                      </a:extLst>
                    </a:gridCol>
                  </a:tblGrid>
                  <a:tr h="4452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Ray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70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←</a:t>
                          </a:r>
                          <a:r>
                            <a:rPr kumimoji="1" lang="en-US" altLang="ja-JP" sz="170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 </a:t>
                          </a:r>
                          <a:r>
                            <a:rPr kumimoji="1" lang="en" altLang="ja-JP" sz="170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Features</a:t>
                          </a:r>
                          <a:r>
                            <a:rPr kumimoji="1" lang="en-US" altLang="ja-JP" sz="170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 </a:t>
                          </a:r>
                          <a:r>
                            <a:rPr kumimoji="1" lang="ja-JP" altLang="en-US" sz="1700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→</a:t>
                          </a:r>
                        </a:p>
                      </a:txBody>
                      <a:tcPr marL="96958" marR="96958" marT="48479" marB="48479" anchor="ctr">
                        <a:gradFill flip="none" rotWithShape="1">
                          <a:gsLst>
                            <a:gs pos="0">
                              <a:srgbClr val="00B0F0"/>
                            </a:gs>
                            <a:gs pos="100000">
                              <a:srgbClr val="FFC000"/>
                            </a:gs>
                          </a:gsLst>
                          <a:lin ang="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Quantum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8425678"/>
                      </a:ext>
                    </a:extLst>
                  </a:tr>
                  <a:tr h="61511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6958" marR="96958" marT="48479" marB="48479" anchor="ctr">
                        <a:blipFill>
                          <a:blip r:embed="rId2"/>
                          <a:stretch>
                            <a:fillRect l="-385" t="-73469" r="-200385" b="-283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non-commutative</a:t>
                          </a:r>
                        </a:p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dual variables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gradFill>
                          <a:gsLst>
                            <a:gs pos="0">
                              <a:schemeClr val="accent5">
                                <a:lumMod val="40000"/>
                                <a:lumOff val="60000"/>
                              </a:schemeClr>
                            </a:gs>
                            <a:gs pos="100000">
                              <a:schemeClr val="accent4">
                                <a:lumMod val="40000"/>
                                <a:lumOff val="60000"/>
                              </a:schemeClr>
                            </a:gs>
                          </a:gsLst>
                          <a:lin ang="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6958" marR="96958" marT="48479" marB="48479" anchor="ctr">
                        <a:blipFill>
                          <a:blip r:embed="rId2"/>
                          <a:stretch>
                            <a:fillRect l="-200000" t="-73469" r="-769" b="-283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747674"/>
                      </a:ext>
                    </a:extLst>
                  </a:tr>
                  <a:tr h="615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(Quasi optical, QO)</a:t>
                          </a:r>
                        </a:p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wave function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Governing system :</a:t>
                          </a:r>
                        </a:p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Schrödinger </a:t>
                          </a: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type Eq.</a:t>
                          </a:r>
                        </a:p>
                      </a:txBody>
                      <a:tcPr marL="96958" marR="96958" marT="48479" marB="48479" anchor="ctr">
                        <a:gradFill>
                          <a:gsLst>
                            <a:gs pos="0">
                              <a:schemeClr val="accent5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wave function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34158"/>
                      </a:ext>
                    </a:extLst>
                  </a:tr>
                  <a:tr h="4452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GO approx.</a:t>
                          </a:r>
                          <a:r>
                            <a:rPr kumimoji="1" lang="ja-JP" altLang="en-US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↓↑</a:t>
                          </a: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QO extent.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700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WKB approx.</a:t>
                          </a:r>
                          <a:r>
                            <a:rPr kumimoji="1" lang="ja-JP" altLang="en-US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↓↑</a:t>
                          </a: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quantize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568934"/>
                      </a:ext>
                    </a:extLst>
                  </a:tr>
                  <a:tr h="615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ray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Governing system :</a:t>
                          </a:r>
                        </a:p>
                        <a:p>
                          <a:pPr marL="0" marR="0" lvl="0" indent="0" algn="ctr" defTabSz="168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Hamilton Eq.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gradFill>
                          <a:gsLst>
                            <a:gs pos="0">
                              <a:schemeClr val="accent5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700" b="1">
                              <a:latin typeface="Hiragino Maru Gothic Pro W4" panose="020F0400000000000000" pitchFamily="34" charset="-128"/>
                              <a:ea typeface="Hiragino Maru Gothic Pro W4" panose="020F0400000000000000" pitchFamily="34" charset="-128"/>
                            </a:rPr>
                            <a:t>point particle</a:t>
                          </a:r>
                          <a:endParaRPr kumimoji="1" lang="ja-JP" altLang="en-US" sz="1700" b="1">
                            <a:latin typeface="Hiragino Maru Gothic Pro W4" panose="020F0400000000000000" pitchFamily="34" charset="-128"/>
                            <a:ea typeface="Hiragino Maru Gothic Pro W4" panose="020F0400000000000000" pitchFamily="34" charset="-128"/>
                          </a:endParaRPr>
                        </a:p>
                      </a:txBody>
                      <a:tcPr marL="96958" marR="96958" marT="48479" marB="48479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72386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DE106D-A58F-6C55-C5B3-914AC1B5DC31}"/>
              </a:ext>
            </a:extLst>
          </p:cNvPr>
          <p:cNvSpPr txBox="1"/>
          <p:nvPr/>
        </p:nvSpPr>
        <p:spPr>
          <a:xfrm>
            <a:off x="9380525" y="66040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5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03F04D-4C80-E444-BECA-A4ACCCFE7457}"/>
              </a:ext>
            </a:extLst>
          </p:cNvPr>
          <p:cNvSpPr txBox="1"/>
          <p:nvPr/>
        </p:nvSpPr>
        <p:spPr>
          <a:xfrm>
            <a:off x="7591574" y="446162"/>
            <a:ext cx="2291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[3] Tracy+ Cambridge 2014</a:t>
            </a:r>
            <a:endParaRPr kumimoji="1" lang="ja-JP" altLang="en-US" sz="12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9AA432-5D9E-2322-532B-866C0171AED7}"/>
              </a:ext>
            </a:extLst>
          </p:cNvPr>
          <p:cNvSpPr txBox="1"/>
          <p:nvPr/>
        </p:nvSpPr>
        <p:spPr>
          <a:xfrm>
            <a:off x="-72810" y="4397401"/>
            <a:ext cx="3256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GO: geometrical optics, </a:t>
            </a:r>
            <a:r>
              <a:rPr lang="en-US" altLang="ja-JP" sz="1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QO: quasi-optics</a:t>
            </a:r>
            <a:endParaRPr kumimoji="1" lang="ja-JP" altLang="en-US" sz="12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60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2D33E-AF8D-9D2D-F477-11092DE4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F5E59A-5976-C360-28BA-10F4F38A2538}"/>
              </a:ext>
            </a:extLst>
          </p:cNvPr>
          <p:cNvSpPr txBox="1"/>
          <p:nvPr/>
        </p:nvSpPr>
        <p:spPr>
          <a:xfrm>
            <a:off x="0" y="0"/>
            <a:ext cx="853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Wave action integral leads linear wave equation</a:t>
            </a:r>
            <a:endParaRPr lang="ja-JP" altLang="en-US" sz="280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3D724A9-F737-3E08-582A-6DE5B858A399}"/>
                  </a:ext>
                </a:extLst>
              </p:cNvPr>
              <p:cNvSpPr txBox="1"/>
              <p:nvPr/>
            </p:nvSpPr>
            <p:spPr>
              <a:xfrm>
                <a:off x="185487" y="1346417"/>
                <a:ext cx="9534983" cy="238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Let us start our discussion from </a:t>
                </a:r>
                <a:r>
                  <a:rPr lang="en-US" altLang="ja-JP" dirty="0">
                    <a:solidFill>
                      <a:srgbClr val="0432FF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the wave action integral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ja-JP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generally defined as,</a:t>
                </a: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𝑆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𝑑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</m:e>
                      </m:nary>
                      <m:nary>
                        <m:nary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−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𝐷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Hiragino Maru Gothic Pro W4" panose="020F0400000000000000" pitchFamily="34" charset="-128"/>
                                </a:rPr>
                                <m:t>𝐷</m:t>
                              </m:r>
                            </m:e>
                          </m:acc>
                        </m:e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0,</m:t>
                      </m:r>
                    </m:oMath>
                  </m:oMathPara>
                </a14:m>
                <a:endParaRPr kumimoji="1" lang="en-US" altLang="ja-JP" sz="24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where we Introduced </a:t>
                </a:r>
                <a:r>
                  <a:rPr lang="en-US" altLang="ja-JP" b="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the relations that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𝐷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𝐷</m:t>
                            </m:r>
                          </m:e>
                        </m:acc>
                      </m:e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ja-JP" altLang="en-US" i="1" dirty="0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e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ja-JP" altLang="en-US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𝑥</m:t>
                                </m:r>
                              </m:e>
                            </m:d>
                            <m:d>
                              <m:dPr>
                                <m:begChr m:val="⟨"/>
                                <m:endChr m:val="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Hiragino Maru Gothic Pro W4" panose="020F0400000000000000" pitchFamily="34" charset="-128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to reduce to the abstract form.</a:t>
                </a:r>
                <a:endParaRPr kumimoji="1"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D20B895-A3E5-52E3-3112-48C881230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87" y="1346417"/>
                <a:ext cx="9534983" cy="2383794"/>
              </a:xfrm>
              <a:prstGeom prst="rect">
                <a:avLst/>
              </a:prstGeom>
              <a:blipFill>
                <a:blip r:embed="rId2"/>
                <a:stretch>
                  <a:fillRect l="-4281" t="-1279" b="-3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D8484AC-1BD1-252E-D3E2-0A56A94456F5}"/>
                  </a:ext>
                </a:extLst>
              </p:cNvPr>
              <p:cNvSpPr txBox="1"/>
              <p:nvPr/>
            </p:nvSpPr>
            <p:spPr>
              <a:xfrm>
                <a:off x="185486" y="4553408"/>
                <a:ext cx="9534983" cy="10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srgbClr val="0432FF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Linear wave equations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are derived by taking the variations of the integral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dirty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δ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=0</m:t>
                    </m:r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respect to bra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as,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400" dirty="0">
                          <a:ea typeface="Hiragino Maru Gothic Pro W4" panose="020F0400000000000000" pitchFamily="34" charset="-128"/>
                        </a:rPr>
                        <m:t>δ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̂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𝐷</m:t>
                          </m:r>
                        </m:e>
                      </m:acc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.</m:t>
                      </m:r>
                    </m:oMath>
                  </m:oMathPara>
                </a14:m>
                <a:endParaRPr kumimoji="1" lang="en-US" altLang="ja-JP" sz="24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D8484AC-1BD1-252E-D3E2-0A56A9445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86" y="4553408"/>
                <a:ext cx="9534983" cy="1025537"/>
              </a:xfrm>
              <a:prstGeom prst="rect">
                <a:avLst/>
              </a:prstGeom>
              <a:blipFill>
                <a:blip r:embed="rId3"/>
                <a:stretch>
                  <a:fillRect l="-532" t="-13415" b="-865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78FF11-C66D-62E3-820D-BC08BCBB2E44}"/>
              </a:ext>
            </a:extLst>
          </p:cNvPr>
          <p:cNvSpPr txBox="1"/>
          <p:nvPr/>
        </p:nvSpPr>
        <p:spPr>
          <a:xfrm>
            <a:off x="9380525" y="66040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A8C8B1-DA8A-2441-6060-698AFEB34EE0}"/>
                  </a:ext>
                </a:extLst>
              </p:cNvPr>
              <p:cNvSpPr txBox="1"/>
              <p:nvPr/>
            </p:nvSpPr>
            <p:spPr>
              <a:xfrm>
                <a:off x="6541522" y="3584146"/>
                <a:ext cx="32592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𝐷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：</a:t>
                </a:r>
                <a:r>
                  <a:rPr kumimoji="1"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Dispersion Kernel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：</a:t>
                </a:r>
                <a:r>
                  <a:rPr kumimoji="1"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Scalar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wave function</a:t>
                </a:r>
                <a:endParaRPr kumimoji="1" lang="ja-JP" altLang="en-US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A8C8B1-DA8A-2441-6060-698AFEB34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522" y="3584146"/>
                <a:ext cx="3259226" cy="646331"/>
              </a:xfrm>
              <a:prstGeom prst="rect">
                <a:avLst/>
              </a:prstGeom>
              <a:blipFill>
                <a:blip r:embed="rId4"/>
                <a:stretch>
                  <a:fillRect l="-389" t="-5769" r="-778"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57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45D0A-968F-E4FC-F200-A45CC4AFF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4B32CE-A406-AB2E-DB21-19378F82EF75}"/>
              </a:ext>
            </a:extLst>
          </p:cNvPr>
          <p:cNvSpPr txBox="1"/>
          <p:nvPr/>
        </p:nvSpPr>
        <p:spPr>
          <a:xfrm>
            <a:off x="0" y="0"/>
            <a:ext cx="948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Linear equations for wave energy in ray phase space</a:t>
            </a:r>
            <a:endParaRPr lang="ja-JP" altLang="en-US" sz="280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3B0985F-6602-7D97-3B08-11A0669A82E6}"/>
                  </a:ext>
                </a:extLst>
              </p:cNvPr>
              <p:cNvSpPr txBox="1"/>
              <p:nvPr/>
            </p:nvSpPr>
            <p:spPr>
              <a:xfrm>
                <a:off x="176258" y="795613"/>
                <a:ext cx="9553484" cy="186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Multiplying bra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from the right, we obtain </a:t>
                </a:r>
                <a:r>
                  <a:rPr lang="en-US" altLang="ja-JP" dirty="0">
                    <a:solidFill>
                      <a:srgbClr val="0432FF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the linear equations for wave energy spectrum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as,</a:t>
                </a: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𝐷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𝑊</m:t>
                          </m:r>
                        </m:e>
                      </m:acc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=0</m:t>
                      </m:r>
                      <m:r>
                        <a:rPr lang="en-US" altLang="ja-JP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,</m:t>
                      </m:r>
                    </m:oMath>
                  </m:oMathPara>
                </a14:m>
                <a:endParaRPr lang="en-US" altLang="ja-JP" sz="2400" b="0" dirty="0">
                  <a:solidFill>
                    <a:prstClr val="black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𝑊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is a density operator.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3B0985F-6602-7D97-3B08-11A0669A8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8" y="795613"/>
                <a:ext cx="9553484" cy="1863972"/>
              </a:xfrm>
              <a:prstGeom prst="rect">
                <a:avLst/>
              </a:prstGeom>
              <a:blipFill>
                <a:blip r:embed="rId2"/>
                <a:stretch>
                  <a:fillRect l="-531" t="-22297" b="-33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E467692-3A00-637F-19A1-E4BF9D0DA579}"/>
                  </a:ext>
                </a:extLst>
              </p:cNvPr>
              <p:cNvSpPr txBox="1"/>
              <p:nvPr/>
            </p:nvSpPr>
            <p:spPr>
              <a:xfrm>
                <a:off x="176258" y="3718878"/>
                <a:ext cx="9553484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Mapping above operator product into phase space with WWT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</a:t>
                </a:r>
                <a:r>
                  <a:rPr kumimoji="1" lang="en-US" altLang="ja-JP" dirty="0">
                    <a:solidFill>
                      <a:srgbClr val="0432FF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linear equations for phase space profile of wave </a:t>
                </a:r>
                <a:r>
                  <a:rPr lang="en-US" altLang="ja-JP" dirty="0">
                    <a:solidFill>
                      <a:srgbClr val="0432FF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energy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are derived with Moyal product form as,</a:t>
                </a:r>
              </a:p>
              <a:p>
                <a:endParaRPr kumimoji="1" lang="en-US" altLang="ja-JP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⋆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𝑊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𝑘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=0.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E467692-3A00-637F-19A1-E4BF9D0DA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8" y="3718878"/>
                <a:ext cx="9553484" cy="1292662"/>
              </a:xfrm>
              <a:prstGeom prst="rect">
                <a:avLst/>
              </a:prstGeom>
              <a:blipFill>
                <a:blip r:embed="rId3"/>
                <a:stretch>
                  <a:fillRect l="-531" t="-1942" r="-1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3FC5D54-4A10-45B7-8B07-C04E5FDA38A0}"/>
                  </a:ext>
                </a:extLst>
              </p:cNvPr>
              <p:cNvSpPr txBox="1"/>
              <p:nvPr/>
            </p:nvSpPr>
            <p:spPr>
              <a:xfrm>
                <a:off x="176258" y="5655807"/>
                <a:ext cx="93106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Note, t</a:t>
                </a:r>
                <a:r>
                  <a:rPr lang="en-US" altLang="ja-JP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he order of the Wigner function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𝑊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)</m:t>
                    </m:r>
                  </m:oMath>
                </a14:m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is a square of wave function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Hiragino Maru Gothic Pro W4" panose="020F0400000000000000" pitchFamily="34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			</a:t>
                </a:r>
                <a:r>
                  <a:rPr lang="ja-JP" altLang="en-US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→</a:t>
                </a:r>
                <a:r>
                  <a:rPr lang="en-US" altLang="ja-JP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In </a:t>
                </a:r>
                <a:r>
                  <a:rPr lang="en-US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quantum theory</a:t>
                </a:r>
                <a:r>
                  <a:rPr lang="ja-JP" altLang="en-US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：</a:t>
                </a:r>
                <a:r>
                  <a:rPr lang="en" altLang="ja-JP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p</a:t>
                </a:r>
                <a:r>
                  <a:rPr lang="en" altLang="ja-JP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robability density</a:t>
                </a:r>
                <a:endParaRPr lang="en-US" altLang="ja-JP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				</a:t>
                </a:r>
                <a:r>
                  <a:rPr lang="ja-JP" altLang="en-US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→</a:t>
                </a:r>
                <a:r>
                  <a:rPr lang="en-US" altLang="ja-JP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In ray theory</a:t>
                </a:r>
                <a:r>
                  <a:rPr lang="ja-JP" altLang="en-US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：</a:t>
                </a:r>
                <a:r>
                  <a:rPr lang="en-US" altLang="ja-JP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wave energy density</a:t>
                </a:r>
                <a:endParaRPr lang="en-US" altLang="ja-JP" i="1">
                  <a:latin typeface="Cambria Math" panose="02040503050406030204" pitchFamily="18" charset="0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C7BB99B-BA9D-FF88-BE9D-2F184A973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8" y="5655807"/>
                <a:ext cx="9310634" cy="923330"/>
              </a:xfrm>
              <a:prstGeom prst="rect">
                <a:avLst/>
              </a:prstGeom>
              <a:blipFill>
                <a:blip r:embed="rId4"/>
                <a:stretch>
                  <a:fillRect l="-589" t="-331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B6D3868-F048-8B41-0A9F-DB121AB1F735}"/>
              </a:ext>
            </a:extLst>
          </p:cNvPr>
          <p:cNvGrpSpPr/>
          <p:nvPr/>
        </p:nvGrpSpPr>
        <p:grpSpPr>
          <a:xfrm>
            <a:off x="7316194" y="1627423"/>
            <a:ext cx="2356470" cy="2074494"/>
            <a:chOff x="7044350" y="464732"/>
            <a:chExt cx="3127452" cy="2753222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3489B4E2-8996-5045-D827-E182DB36E457}"/>
                </a:ext>
              </a:extLst>
            </p:cNvPr>
            <p:cNvGrpSpPr/>
            <p:nvPr/>
          </p:nvGrpSpPr>
          <p:grpSpPr>
            <a:xfrm>
              <a:off x="7044350" y="464732"/>
              <a:ext cx="3127452" cy="2753222"/>
              <a:chOff x="6434750" y="2102019"/>
              <a:chExt cx="3127452" cy="2753222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0574DA69-243D-0EB8-15E6-EECEFA9EC864}"/>
                  </a:ext>
                </a:extLst>
              </p:cNvPr>
              <p:cNvGrpSpPr/>
              <p:nvPr/>
            </p:nvGrpSpPr>
            <p:grpSpPr>
              <a:xfrm>
                <a:off x="6434750" y="2102019"/>
                <a:ext cx="3127452" cy="2753222"/>
                <a:chOff x="6123618" y="2424406"/>
                <a:chExt cx="3127452" cy="2753222"/>
              </a:xfrm>
            </p:grpSpPr>
            <p:cxnSp>
              <p:nvCxnSpPr>
                <p:cNvPr id="13" name="直線矢印コネクタ 12">
                  <a:extLst>
                    <a:ext uri="{FF2B5EF4-FFF2-40B4-BE49-F238E27FC236}">
                      <a16:creationId xmlns:a16="http://schemas.microsoft.com/office/drawing/2014/main" id="{4DA1A025-6F55-7D26-4762-C92687D93AA7}"/>
                    </a:ext>
                  </a:extLst>
                </p:cNvPr>
                <p:cNvCxnSpPr/>
                <p:nvPr/>
              </p:nvCxnSpPr>
              <p:spPr>
                <a:xfrm>
                  <a:off x="6316282" y="4877229"/>
                  <a:ext cx="2540414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矢印コネクタ 13">
                  <a:extLst>
                    <a:ext uri="{FF2B5EF4-FFF2-40B4-BE49-F238E27FC236}">
                      <a16:creationId xmlns:a16="http://schemas.microsoft.com/office/drawing/2014/main" id="{3BBBE776-1FFE-8206-D082-B568BCCCD7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300116" y="3861064"/>
                  <a:ext cx="2032331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テキスト ボックス 14">
                      <a:extLst>
                        <a:ext uri="{FF2B5EF4-FFF2-40B4-BE49-F238E27FC236}">
                          <a16:creationId xmlns:a16="http://schemas.microsoft.com/office/drawing/2014/main" id="{A982445E-38B9-8DA1-7908-C2A3E9606A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23618" y="2424406"/>
                      <a:ext cx="493318" cy="5215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kumimoji="1" lang="ja-JP" altLang="en-US" sz="2000" baseline="-25000"/>
                    </a:p>
                  </p:txBody>
                </p:sp>
              </mc:Choice>
              <mc:Fallback xmlns="">
                <p:sp>
                  <p:nvSpPr>
                    <p:cNvPr id="15" name="テキスト ボックス 14">
                      <a:extLst>
                        <a:ext uri="{FF2B5EF4-FFF2-40B4-BE49-F238E27FC236}">
                          <a16:creationId xmlns:a16="http://schemas.microsoft.com/office/drawing/2014/main" id="{2631113C-6BE0-CB79-DFBC-035E3C9A80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18" y="2424406"/>
                      <a:ext cx="493318" cy="52157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テキスト ボックス 15">
                      <a:extLst>
                        <a:ext uri="{FF2B5EF4-FFF2-40B4-BE49-F238E27FC236}">
                          <a16:creationId xmlns:a16="http://schemas.microsoft.com/office/drawing/2014/main" id="{65E23A84-6197-F634-AF4D-9EF954BAB7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38265" y="4646611"/>
                      <a:ext cx="512805" cy="5310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kumimoji="1" lang="ja-JP" altLang="en-US" sz="2000"/>
                    </a:p>
                  </p:txBody>
                </p:sp>
              </mc:Choice>
              <mc:Fallback xmlns="">
                <p:sp>
                  <p:nvSpPr>
                    <p:cNvPr id="16" name="テキスト ボックス 15">
                      <a:extLst>
                        <a:ext uri="{FF2B5EF4-FFF2-40B4-BE49-F238E27FC236}">
                          <a16:creationId xmlns:a16="http://schemas.microsoft.com/office/drawing/2014/main" id="{90FEB3DE-DB1E-D245-AB7A-64221FBB0DB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38265" y="4646611"/>
                      <a:ext cx="512805" cy="53101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" name="円/楕円 11">
                <a:extLst>
                  <a:ext uri="{FF2B5EF4-FFF2-40B4-BE49-F238E27FC236}">
                    <a16:creationId xmlns:a16="http://schemas.microsoft.com/office/drawing/2014/main" id="{A3F69219-8408-D80A-26F4-F39001347B43}"/>
                  </a:ext>
                </a:extLst>
              </p:cNvPr>
              <p:cNvSpPr/>
              <p:nvPr/>
            </p:nvSpPr>
            <p:spPr>
              <a:xfrm rot="-1800000">
                <a:off x="6817620" y="2934012"/>
                <a:ext cx="2160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9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F1C793C-0AF7-9550-DDAB-9C019FAE1237}"/>
                    </a:ext>
                  </a:extLst>
                </p:cNvPr>
                <p:cNvSpPr txBox="1"/>
                <p:nvPr/>
              </p:nvSpPr>
              <p:spPr>
                <a:xfrm>
                  <a:off x="8660655" y="2254860"/>
                  <a:ext cx="1228415" cy="531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𝑥</m:t>
                            </m:r>
                            <m:r>
                              <a:rPr lang="en-US" altLang="ja-JP" sz="20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Hiragino Maru Gothic Pro W4" panose="020F0400000000000000" pitchFamily="34" charset="-128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kumimoji="1" lang="ja-JP" altLang="en-US" sz="2000">
                    <a:solidFill>
                      <a:srgbClr val="FF93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AF3F58AF-6BFF-AA7D-7D35-C6D0F10EA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0655" y="2254860"/>
                  <a:ext cx="1228415" cy="53101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468881-1B9D-9005-C05A-812C7AEA089F}"/>
              </a:ext>
            </a:extLst>
          </p:cNvPr>
          <p:cNvSpPr txBox="1"/>
          <p:nvPr/>
        </p:nvSpPr>
        <p:spPr>
          <a:xfrm>
            <a:off x="9380525" y="66040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4555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8215A-91E3-6809-AC23-DA7D3ED36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3E23DA-0AE0-1A72-4442-98431F771118}"/>
              </a:ext>
            </a:extLst>
          </p:cNvPr>
          <p:cNvSpPr txBox="1"/>
          <p:nvPr/>
        </p:nvSpPr>
        <p:spPr>
          <a:xfrm>
            <a:off x="0" y="0"/>
            <a:ext cx="9849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von-Neuman </a:t>
            </a:r>
            <a:r>
              <a:rPr kumimoji="1"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(quantum Liouville) </a:t>
            </a:r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elvetica"/>
              </a:rPr>
              <a:t>system &amp; its reduction</a:t>
            </a:r>
            <a:endParaRPr lang="ja-JP" altLang="en-US" sz="2800"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F186870-6F64-B533-72E1-A0B4C58BC635}"/>
                  </a:ext>
                </a:extLst>
              </p:cNvPr>
              <p:cNvSpPr txBox="1"/>
              <p:nvPr/>
            </p:nvSpPr>
            <p:spPr>
              <a:xfrm>
                <a:off x="209553" y="2957887"/>
                <a:ext cx="9596599" cy="364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Expanding brackets under the assumption that </a:t>
                </a:r>
                <a:r>
                  <a:rPr lang="el-GR" altLang="ja-JP" dirty="0" err="1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ε≐λ</a:t>
                </a:r>
                <a:r>
                  <a:rPr lang="el-GR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/𝐿≪1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λ</m:t>
                    </m:r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: wavelength of the wave,</a:t>
                </a:r>
                <a:r>
                  <a:rPr lang="ja-JP" altLang="en-US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𝐿</m:t>
                    </m:r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: scale length of the media and Wigner profile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𝑊</m:t>
                    </m:r>
                  </m:oMath>
                </a14:m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) with</a:t>
                </a:r>
                <a:r>
                  <a:rPr lang="en-US" altLang="ja-JP" dirty="0">
                    <a:solidFill>
                      <a:prstClr val="black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the ordering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𝐻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leads to the simple forms,</a:t>
                </a: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[[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]]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𝐻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𝑊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0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,</m:t>
                      </m:r>
                    </m:oMath>
                  </m:oMathPara>
                </a14:m>
                <a:endParaRPr lang="en-US" altLang="ja-JP" sz="24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as the lowest order relation and,</a:t>
                </a:r>
              </a:p>
              <a:p>
                <a:endParaRPr kumimoji="1" lang="en-US" altLang="ja-JP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{{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}}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𝐻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Hiragino Maru Gothic Pro W4" panose="020F0400000000000000" pitchFamily="34" charset="-128"/>
                            </a:rPr>
                            <m:t>𝑊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+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𝐴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𝑊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Hiragino Maru Gothic Pro W4" panose="020F0400000000000000" pitchFamily="34" charset="-128"/>
                        </a:rPr>
                        <m:t>0,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endParaRPr lang="en-US" altLang="ja-JP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as the first order relation.</a:t>
                </a:r>
                <a:endParaRPr kumimoji="1" lang="en-US" altLang="ja-JP" dirty="0">
                  <a:solidFill>
                    <a:schemeClr val="tx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F186870-6F64-B533-72E1-A0B4C58BC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3" y="2957887"/>
                <a:ext cx="9596599" cy="3646126"/>
              </a:xfrm>
              <a:prstGeom prst="rect">
                <a:avLst/>
              </a:prstGeom>
              <a:blipFill>
                <a:blip r:embed="rId2"/>
                <a:stretch>
                  <a:fillRect l="-528" t="-694" b="-17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17C544B-A6A6-6CAE-324F-93BAC136E0E1}"/>
                  </a:ext>
                </a:extLst>
              </p:cNvPr>
              <p:cNvSpPr txBox="1"/>
              <p:nvPr/>
            </p:nvSpPr>
            <p:spPr>
              <a:xfrm>
                <a:off x="209553" y="986398"/>
                <a:ext cx="9596599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Let us apply </a:t>
                </a:r>
                <a:r>
                  <a:rPr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c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os- and sin-bracket frame with</a:t>
                </a:r>
                <a:r>
                  <a:rPr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𝐷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=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𝐻</m:t>
                    </m:r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+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iragino Maru Gothic Pro W4" panose="020F0400000000000000" pitchFamily="34" charset="-128"/>
                      </a:rPr>
                      <m:t>𝑖𝐴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, to our </a:t>
                </a:r>
                <a:r>
                  <a:rPr kumimoji="1" lang="en-US" altLang="ja-JP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problem to lead to the von-Neuman (quantum Liouville) system as,</a:t>
                </a:r>
              </a:p>
              <a:p>
                <a:endParaRPr lang="en-US" altLang="ja-JP" sz="18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[[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]]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{{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}}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2400" dirty="0">
                  <a:latin typeface="Hiragino Maru Gothic Pro W4" panose="020F0400000000000000" pitchFamily="34" charset="-128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{{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}}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{{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}}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[[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]]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altLang="ja-JP" sz="2400" b="0" dirty="0">
                  <a:latin typeface="Hiragino Maru Gothic Pro W4" panose="020F0400000000000000" pitchFamily="34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17C544B-A6A6-6CAE-324F-93BAC136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3" y="986398"/>
                <a:ext cx="9596599" cy="1661993"/>
              </a:xfrm>
              <a:prstGeom prst="rect">
                <a:avLst/>
              </a:prstGeom>
              <a:blipFill>
                <a:blip r:embed="rId3"/>
                <a:stretch>
                  <a:fillRect l="-528" t="-1515"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9115F4-387E-989B-D5D5-A33C189712AB}"/>
              </a:ext>
            </a:extLst>
          </p:cNvPr>
          <p:cNvSpPr txBox="1"/>
          <p:nvPr/>
        </p:nvSpPr>
        <p:spPr>
          <a:xfrm>
            <a:off x="9380525" y="66040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7654918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10089</TotalTime>
  <Words>3001</Words>
  <Application>Microsoft Macintosh PowerPoint</Application>
  <PresentationFormat>A4 210 x 297 mm</PresentationFormat>
  <Paragraphs>448</Paragraphs>
  <Slides>24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5" baseType="lpstr">
      <vt:lpstr>Hiragino Maru Gothic Pro W4</vt:lpstr>
      <vt:lpstr>Nanum Brush Script</vt:lpstr>
      <vt:lpstr>Times</vt:lpstr>
      <vt:lpstr>Yu Gothic</vt:lpstr>
      <vt:lpstr>Arial</vt:lpstr>
      <vt:lpstr>Calibri</vt:lpstr>
      <vt:lpstr>Calibri Light</vt:lpstr>
      <vt:lpstr>Cambria Math</vt:lpstr>
      <vt:lpstr>Helvetica</vt:lpstr>
      <vt:lpstr>Wingdings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Kota Yanagihara</dc:creator>
  <cp:lastModifiedBy>Yanagihara Kota</cp:lastModifiedBy>
  <cp:revision>30</cp:revision>
  <cp:lastPrinted>2025-09-25T07:22:44Z</cp:lastPrinted>
  <dcterms:created xsi:type="dcterms:W3CDTF">2018-04-04T05:22:34Z</dcterms:created>
  <dcterms:modified xsi:type="dcterms:W3CDTF">2025-09-29T02:23:59Z</dcterms:modified>
</cp:coreProperties>
</file>